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 id="2147483680" r:id="rId3"/>
  </p:sldMasterIdLst>
  <p:notesMasterIdLst>
    <p:notesMasterId r:id="rId23"/>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Lst>
  <p:sldSz cx="9144000" cy="5143500" type="screen16x9"/>
  <p:notesSz cx="6858000" cy="9144000"/>
  <p:embeddedFontLst>
    <p:embeddedFont>
      <p:font typeface="Bebas Neue" panose="020B0606020202050201" pitchFamily="34" charset="0"/>
      <p:regular r:id="rId24"/>
    </p:embeddedFont>
    <p:embeddedFont>
      <p:font typeface="Commissioner" panose="020B0604020202020204" charset="0"/>
      <p:regular r:id="rId25"/>
      <p:bold r:id="rId26"/>
    </p:embeddedFont>
    <p:embeddedFont>
      <p:font typeface="DM Sans Medium" pitchFamily="2" charset="0"/>
      <p:regular r:id="rId27"/>
      <p:bold r:id="rId28"/>
      <p:italic r:id="rId29"/>
      <p:boldItalic r:id="rId30"/>
    </p:embeddedFont>
    <p:embeddedFont>
      <p:font typeface="Overpass" panose="020B0604020202020204" charset="0"/>
      <p:regular r:id="rId31"/>
      <p:bold r:id="rId32"/>
      <p:italic r:id="rId33"/>
      <p:boldItalic r:id="rId34"/>
    </p:embeddedFont>
    <p:embeddedFont>
      <p:font typeface="Overpass SemiBold"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DFA13C-5459-4ABB-9F6E-AAB420812EEA}" v="240" dt="2023-11-20T06:32:01.124"/>
  </p1510:revLst>
</p1510:revInfo>
</file>

<file path=ppt/tableStyles.xml><?xml version="1.0" encoding="utf-8"?>
<a:tblStyleLst xmlns:a="http://schemas.openxmlformats.org/drawingml/2006/main" def="{8B69A7C8-A825-4484-ABF4-ED0C769BB4C9}">
  <a:tblStyle styleId="{8B69A7C8-A825-4484-ABF4-ED0C769BB4C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51A7566-90AD-4980-9DA9-448CEA09785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3.fntdata"/><Relationship Id="rId39" Type="http://schemas.openxmlformats.org/officeDocument/2006/relationships/presProps" Target="presProps.xml"/><Relationship Id="rId21" Type="http://schemas.openxmlformats.org/officeDocument/2006/relationships/slide" Target="slides/slide18.xml"/><Relationship Id="rId34" Type="http://schemas.openxmlformats.org/officeDocument/2006/relationships/font" Target="fonts/font11.fntdata"/><Relationship Id="rId42" Type="http://schemas.openxmlformats.org/officeDocument/2006/relationships/tableStyles" Target="tableStyle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6.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8.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microsoft.com/office/2015/10/relationships/revisionInfo" Target="revisionInfo.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s>
</file>

<file path=ppt/media/image1.jpg>
</file>

<file path=ppt/media/image10.jpg>
</file>

<file path=ppt/media/image11.jpg>
</file>

<file path=ppt/media/image12.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390706083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39070608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ec9722e163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ec9722e163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1336c2bb6c6_1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1336c2bb6c6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20f4d7b453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20f4d7b453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20f4d7b453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20f4d7b453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20f4d7b453e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20f4d7b453e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20f4d7b453e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20f4d7b453e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20f4d7b453e_0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20f4d7b453e_0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2e478d9885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2e478d9885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dfe0b786a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ec9722e163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ec9722e163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325" y="466200"/>
            <a:ext cx="6290700" cy="21054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4800" b="1">
                <a:latin typeface="Overpass"/>
                <a:ea typeface="Overpass"/>
                <a:cs typeface="Overpass"/>
                <a:sym typeface="Overpass"/>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0" name="Google Shape;10;p2"/>
          <p:cNvSpPr txBox="1">
            <a:spLocks noGrp="1"/>
          </p:cNvSpPr>
          <p:nvPr>
            <p:ph type="subTitle" idx="1"/>
          </p:nvPr>
        </p:nvSpPr>
        <p:spPr>
          <a:xfrm>
            <a:off x="713075" y="2536375"/>
            <a:ext cx="6290700" cy="469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16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11" name="Google Shape;11;p2"/>
          <p:cNvSpPr>
            <a:spLocks noGrp="1"/>
          </p:cNvSpPr>
          <p:nvPr>
            <p:ph type="pic" idx="2"/>
          </p:nvPr>
        </p:nvSpPr>
        <p:spPr>
          <a:xfrm>
            <a:off x="0" y="3110900"/>
            <a:ext cx="5956500" cy="20322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txBox="1">
            <a:spLocks noGrp="1"/>
          </p:cNvSpPr>
          <p:nvPr>
            <p:ph type="title" hasCustomPrompt="1"/>
          </p:nvPr>
        </p:nvSpPr>
        <p:spPr>
          <a:xfrm>
            <a:off x="713225" y="1985325"/>
            <a:ext cx="4680300" cy="996900"/>
          </a:xfrm>
          <a:prstGeom prst="rect">
            <a:avLst/>
          </a:prstGeom>
        </p:spPr>
        <p:txBody>
          <a:bodyPr spcFirstLastPara="1" wrap="square" lIns="91425" tIns="91425" rIns="91425" bIns="91425" anchor="b" anchorCtr="0">
            <a:noAutofit/>
          </a:bodyPr>
          <a:lstStyle>
            <a:lvl1pPr lvl="0">
              <a:lnSpc>
                <a:spcPct val="115000"/>
              </a:lnSpc>
              <a:spcBef>
                <a:spcPts val="0"/>
              </a:spcBef>
              <a:spcAft>
                <a:spcPts val="0"/>
              </a:spcAft>
              <a:buSzPts val="9600"/>
              <a:buNone/>
              <a:defRPr sz="6000"/>
            </a:lvl1pPr>
            <a:lvl2pPr lvl="1" algn="ctr">
              <a:lnSpc>
                <a:spcPct val="115000"/>
              </a:lnSpc>
              <a:spcBef>
                <a:spcPts val="0"/>
              </a:spcBef>
              <a:spcAft>
                <a:spcPts val="0"/>
              </a:spcAft>
              <a:buSzPts val="9600"/>
              <a:buNone/>
              <a:defRPr sz="9600"/>
            </a:lvl2pPr>
            <a:lvl3pPr lvl="2" algn="ctr">
              <a:lnSpc>
                <a:spcPct val="115000"/>
              </a:lnSpc>
              <a:spcBef>
                <a:spcPts val="0"/>
              </a:spcBef>
              <a:spcAft>
                <a:spcPts val="0"/>
              </a:spcAft>
              <a:buSzPts val="9600"/>
              <a:buNone/>
              <a:defRPr sz="9600"/>
            </a:lvl3pPr>
            <a:lvl4pPr lvl="3" algn="ctr">
              <a:lnSpc>
                <a:spcPct val="115000"/>
              </a:lnSpc>
              <a:spcBef>
                <a:spcPts val="0"/>
              </a:spcBef>
              <a:spcAft>
                <a:spcPts val="0"/>
              </a:spcAft>
              <a:buSzPts val="9600"/>
              <a:buNone/>
              <a:defRPr sz="9600"/>
            </a:lvl4pPr>
            <a:lvl5pPr lvl="4" algn="ctr">
              <a:lnSpc>
                <a:spcPct val="115000"/>
              </a:lnSpc>
              <a:spcBef>
                <a:spcPts val="0"/>
              </a:spcBef>
              <a:spcAft>
                <a:spcPts val="0"/>
              </a:spcAft>
              <a:buSzPts val="9600"/>
              <a:buNone/>
              <a:defRPr sz="9600"/>
            </a:lvl5pPr>
            <a:lvl6pPr lvl="5" algn="ctr">
              <a:lnSpc>
                <a:spcPct val="115000"/>
              </a:lnSpc>
              <a:spcBef>
                <a:spcPts val="0"/>
              </a:spcBef>
              <a:spcAft>
                <a:spcPts val="0"/>
              </a:spcAft>
              <a:buSzPts val="9600"/>
              <a:buNone/>
              <a:defRPr sz="9600"/>
            </a:lvl6pPr>
            <a:lvl7pPr lvl="6" algn="ctr">
              <a:lnSpc>
                <a:spcPct val="115000"/>
              </a:lnSpc>
              <a:spcBef>
                <a:spcPts val="0"/>
              </a:spcBef>
              <a:spcAft>
                <a:spcPts val="0"/>
              </a:spcAft>
              <a:buSzPts val="9600"/>
              <a:buNone/>
              <a:defRPr sz="9600"/>
            </a:lvl7pPr>
            <a:lvl8pPr lvl="7" algn="ctr">
              <a:lnSpc>
                <a:spcPct val="115000"/>
              </a:lnSpc>
              <a:spcBef>
                <a:spcPts val="0"/>
              </a:spcBef>
              <a:spcAft>
                <a:spcPts val="0"/>
              </a:spcAft>
              <a:buSzPts val="9600"/>
              <a:buNone/>
              <a:defRPr sz="9600"/>
            </a:lvl8pPr>
            <a:lvl9pPr lvl="8" algn="ctr">
              <a:lnSpc>
                <a:spcPct val="115000"/>
              </a:lnSpc>
              <a:spcBef>
                <a:spcPts val="0"/>
              </a:spcBef>
              <a:spcAft>
                <a:spcPts val="0"/>
              </a:spcAft>
              <a:buSzPts val="9600"/>
              <a:buNone/>
              <a:defRPr sz="9600"/>
            </a:lvl9pPr>
          </a:lstStyle>
          <a:p>
            <a:r>
              <a:t>xx%</a:t>
            </a:r>
          </a:p>
        </p:txBody>
      </p:sp>
      <p:sp>
        <p:nvSpPr>
          <p:cNvPr id="47" name="Google Shape;47;p11"/>
          <p:cNvSpPr txBox="1">
            <a:spLocks noGrp="1"/>
          </p:cNvSpPr>
          <p:nvPr>
            <p:ph type="subTitle" idx="1"/>
          </p:nvPr>
        </p:nvSpPr>
        <p:spPr>
          <a:xfrm>
            <a:off x="713225" y="2661100"/>
            <a:ext cx="4680300" cy="497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600"/>
              <a:buNone/>
              <a:defRPr sz="1600"/>
            </a:lvl1pPr>
            <a:lvl2pPr lvl="1" algn="ctr" rtl="0">
              <a:lnSpc>
                <a:spcPct val="115000"/>
              </a:lnSpc>
              <a:spcBef>
                <a:spcPts val="0"/>
              </a:spcBef>
              <a:spcAft>
                <a:spcPts val="0"/>
              </a:spcAft>
              <a:buSzPts val="1600"/>
              <a:buNone/>
              <a:defRPr sz="1600"/>
            </a:lvl2pPr>
            <a:lvl3pPr lvl="2" algn="ctr" rtl="0">
              <a:lnSpc>
                <a:spcPct val="115000"/>
              </a:lnSpc>
              <a:spcBef>
                <a:spcPts val="0"/>
              </a:spcBef>
              <a:spcAft>
                <a:spcPts val="0"/>
              </a:spcAft>
              <a:buSzPts val="1600"/>
              <a:buNone/>
              <a:defRPr sz="1600"/>
            </a:lvl3pPr>
            <a:lvl4pPr lvl="3" algn="ctr" rtl="0">
              <a:lnSpc>
                <a:spcPct val="115000"/>
              </a:lnSpc>
              <a:spcBef>
                <a:spcPts val="0"/>
              </a:spcBef>
              <a:spcAft>
                <a:spcPts val="0"/>
              </a:spcAft>
              <a:buSzPts val="1600"/>
              <a:buNone/>
              <a:defRPr sz="1600"/>
            </a:lvl4pPr>
            <a:lvl5pPr lvl="4" algn="ctr" rtl="0">
              <a:lnSpc>
                <a:spcPct val="115000"/>
              </a:lnSpc>
              <a:spcBef>
                <a:spcPts val="0"/>
              </a:spcBef>
              <a:spcAft>
                <a:spcPts val="0"/>
              </a:spcAft>
              <a:buSzPts val="1600"/>
              <a:buNone/>
              <a:defRPr sz="1600"/>
            </a:lvl5pPr>
            <a:lvl6pPr lvl="5" algn="ctr" rtl="0">
              <a:lnSpc>
                <a:spcPct val="115000"/>
              </a:lnSpc>
              <a:spcBef>
                <a:spcPts val="0"/>
              </a:spcBef>
              <a:spcAft>
                <a:spcPts val="0"/>
              </a:spcAft>
              <a:buSzPts val="1600"/>
              <a:buNone/>
              <a:defRPr sz="1600"/>
            </a:lvl6pPr>
            <a:lvl7pPr lvl="6" algn="ctr" rtl="0">
              <a:lnSpc>
                <a:spcPct val="115000"/>
              </a:lnSpc>
              <a:spcBef>
                <a:spcPts val="0"/>
              </a:spcBef>
              <a:spcAft>
                <a:spcPts val="0"/>
              </a:spcAft>
              <a:buSzPts val="1600"/>
              <a:buNone/>
              <a:defRPr sz="1600"/>
            </a:lvl7pPr>
            <a:lvl8pPr lvl="7" algn="ctr" rtl="0">
              <a:lnSpc>
                <a:spcPct val="115000"/>
              </a:lnSpc>
              <a:spcBef>
                <a:spcPts val="0"/>
              </a:spcBef>
              <a:spcAft>
                <a:spcPts val="0"/>
              </a:spcAft>
              <a:buSzPts val="1600"/>
              <a:buNone/>
              <a:defRPr sz="1600"/>
            </a:lvl8pPr>
            <a:lvl9pPr lvl="8" algn="ctr" rtl="0">
              <a:lnSpc>
                <a:spcPct val="115000"/>
              </a:lnSpc>
              <a:spcBef>
                <a:spcPts val="0"/>
              </a:spcBef>
              <a:spcAft>
                <a:spcPts val="0"/>
              </a:spcAft>
              <a:buSzPts val="1600"/>
              <a:buNone/>
              <a:defRPr sz="1600"/>
            </a:lvl9pPr>
          </a:lstStyle>
          <a:p>
            <a:endParaRPr/>
          </a:p>
        </p:txBody>
      </p:sp>
      <p:sp>
        <p:nvSpPr>
          <p:cNvPr id="48" name="Google Shape;48;p11"/>
          <p:cNvSpPr>
            <a:spLocks noGrp="1"/>
          </p:cNvSpPr>
          <p:nvPr>
            <p:ph type="pic" idx="2"/>
          </p:nvPr>
        </p:nvSpPr>
        <p:spPr>
          <a:xfrm>
            <a:off x="5545800" y="0"/>
            <a:ext cx="3598200" cy="51435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 name="Google Shape;52;p13"/>
          <p:cNvSpPr txBox="1">
            <a:spLocks noGrp="1"/>
          </p:cNvSpPr>
          <p:nvPr>
            <p:ph type="subTitle" idx="1"/>
          </p:nvPr>
        </p:nvSpPr>
        <p:spPr>
          <a:xfrm>
            <a:off x="5767325" y="3734548"/>
            <a:ext cx="2650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 name="Google Shape;53;p13"/>
          <p:cNvSpPr txBox="1">
            <a:spLocks noGrp="1"/>
          </p:cNvSpPr>
          <p:nvPr>
            <p:ph type="title" idx="2" hasCustomPrompt="1"/>
          </p:nvPr>
        </p:nvSpPr>
        <p:spPr>
          <a:xfrm>
            <a:off x="4776800" y="3254650"/>
            <a:ext cx="914400" cy="914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7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4" name="Google Shape;54;p13"/>
          <p:cNvSpPr txBox="1">
            <a:spLocks noGrp="1"/>
          </p:cNvSpPr>
          <p:nvPr>
            <p:ph type="subTitle" idx="3"/>
          </p:nvPr>
        </p:nvSpPr>
        <p:spPr>
          <a:xfrm>
            <a:off x="5767385" y="3116470"/>
            <a:ext cx="26508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latin typeface="Overpass"/>
                <a:ea typeface="Overpass"/>
                <a:cs typeface="Overpass"/>
                <a:sym typeface="Overpas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 name="Google Shape;55;p13"/>
          <p:cNvSpPr txBox="1">
            <a:spLocks noGrp="1"/>
          </p:cNvSpPr>
          <p:nvPr>
            <p:ph type="subTitle" idx="4"/>
          </p:nvPr>
        </p:nvSpPr>
        <p:spPr>
          <a:xfrm>
            <a:off x="1703775" y="3734548"/>
            <a:ext cx="2650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 name="Google Shape;56;p13"/>
          <p:cNvSpPr txBox="1">
            <a:spLocks noGrp="1"/>
          </p:cNvSpPr>
          <p:nvPr>
            <p:ph type="title" idx="5" hasCustomPrompt="1"/>
          </p:nvPr>
        </p:nvSpPr>
        <p:spPr>
          <a:xfrm>
            <a:off x="713225" y="3254650"/>
            <a:ext cx="914400" cy="914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7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57" name="Google Shape;57;p13"/>
          <p:cNvSpPr txBox="1">
            <a:spLocks noGrp="1"/>
          </p:cNvSpPr>
          <p:nvPr>
            <p:ph type="subTitle" idx="6"/>
          </p:nvPr>
        </p:nvSpPr>
        <p:spPr>
          <a:xfrm>
            <a:off x="1703835" y="3116470"/>
            <a:ext cx="26508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latin typeface="Overpass"/>
                <a:ea typeface="Overpass"/>
                <a:cs typeface="Overpass"/>
                <a:sym typeface="Overpas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8" name="Google Shape;58;p13"/>
          <p:cNvSpPr txBox="1">
            <a:spLocks noGrp="1"/>
          </p:cNvSpPr>
          <p:nvPr>
            <p:ph type="subTitle" idx="7"/>
          </p:nvPr>
        </p:nvSpPr>
        <p:spPr>
          <a:xfrm>
            <a:off x="5767350" y="2181011"/>
            <a:ext cx="2650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 name="Google Shape;59;p13"/>
          <p:cNvSpPr txBox="1">
            <a:spLocks noGrp="1"/>
          </p:cNvSpPr>
          <p:nvPr>
            <p:ph type="title" idx="8" hasCustomPrompt="1"/>
          </p:nvPr>
        </p:nvSpPr>
        <p:spPr>
          <a:xfrm>
            <a:off x="4776800" y="1726225"/>
            <a:ext cx="914400" cy="914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7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60" name="Google Shape;60;p13"/>
          <p:cNvSpPr txBox="1">
            <a:spLocks noGrp="1"/>
          </p:cNvSpPr>
          <p:nvPr>
            <p:ph type="subTitle" idx="9"/>
          </p:nvPr>
        </p:nvSpPr>
        <p:spPr>
          <a:xfrm>
            <a:off x="5767410" y="1567834"/>
            <a:ext cx="26508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latin typeface="Overpass"/>
                <a:ea typeface="Overpass"/>
                <a:cs typeface="Overpass"/>
                <a:sym typeface="Overpas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1" name="Google Shape;61;p13"/>
          <p:cNvSpPr txBox="1">
            <a:spLocks noGrp="1"/>
          </p:cNvSpPr>
          <p:nvPr>
            <p:ph type="subTitle" idx="13"/>
          </p:nvPr>
        </p:nvSpPr>
        <p:spPr>
          <a:xfrm>
            <a:off x="1703775" y="2181011"/>
            <a:ext cx="2650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 name="Google Shape;62;p13"/>
          <p:cNvSpPr txBox="1">
            <a:spLocks noGrp="1"/>
          </p:cNvSpPr>
          <p:nvPr>
            <p:ph type="title" idx="14" hasCustomPrompt="1"/>
          </p:nvPr>
        </p:nvSpPr>
        <p:spPr>
          <a:xfrm>
            <a:off x="713225" y="1726225"/>
            <a:ext cx="914400" cy="9144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700">
                <a:solidFill>
                  <a:schemeClr val="lt1"/>
                </a:solidFill>
              </a:defRPr>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63" name="Google Shape;63;p13"/>
          <p:cNvSpPr txBox="1">
            <a:spLocks noGrp="1"/>
          </p:cNvSpPr>
          <p:nvPr>
            <p:ph type="subTitle" idx="15"/>
          </p:nvPr>
        </p:nvSpPr>
        <p:spPr>
          <a:xfrm>
            <a:off x="1703835" y="1567834"/>
            <a:ext cx="2650800" cy="81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latin typeface="Overpass"/>
                <a:ea typeface="Overpass"/>
                <a:cs typeface="Overpass"/>
                <a:sym typeface="Overpas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4" name="Google Shape;64;p13"/>
          <p:cNvSpPr/>
          <p:nvPr/>
        </p:nvSpPr>
        <p:spPr>
          <a:xfrm>
            <a:off x="7931991" y="-7"/>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3"/>
          <p:cNvSpPr/>
          <p:nvPr/>
        </p:nvSpPr>
        <p:spPr>
          <a:xfrm>
            <a:off x="8060300" y="128300"/>
            <a:ext cx="955500" cy="9555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8" name="Google Shape;68;p14"/>
          <p:cNvSpPr/>
          <p:nvPr/>
        </p:nvSpPr>
        <p:spPr>
          <a:xfrm>
            <a:off x="7931991" y="-7"/>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4"/>
          <p:cNvSpPr/>
          <p:nvPr/>
        </p:nvSpPr>
        <p:spPr>
          <a:xfrm>
            <a:off x="8060300" y="128300"/>
            <a:ext cx="955500" cy="9555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2" name="Google Shape;72;p15"/>
          <p:cNvSpPr/>
          <p:nvPr/>
        </p:nvSpPr>
        <p:spPr>
          <a:xfrm>
            <a:off x="7932005" y="293"/>
            <a:ext cx="1212000" cy="121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8096611" y="165215"/>
            <a:ext cx="881700" cy="881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8177698" y="246303"/>
            <a:ext cx="719700" cy="719400"/>
          </a:xfrm>
          <a:prstGeom prst="chord">
            <a:avLst>
              <a:gd name="adj1" fmla="val 8310"/>
              <a:gd name="adj2" fmla="val 107916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713225" y="2624050"/>
            <a:ext cx="4863000" cy="53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77" name="Google Shape;77;p16"/>
          <p:cNvSpPr txBox="1">
            <a:spLocks noGrp="1"/>
          </p:cNvSpPr>
          <p:nvPr>
            <p:ph type="subTitle" idx="1"/>
          </p:nvPr>
        </p:nvSpPr>
        <p:spPr>
          <a:xfrm>
            <a:off x="713225" y="1327000"/>
            <a:ext cx="4863000" cy="1434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22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78" name="Google Shape;78;p16"/>
          <p:cNvSpPr>
            <a:spLocks noGrp="1"/>
          </p:cNvSpPr>
          <p:nvPr>
            <p:ph type="pic" idx="2"/>
          </p:nvPr>
        </p:nvSpPr>
        <p:spPr>
          <a:xfrm>
            <a:off x="5728625" y="0"/>
            <a:ext cx="3415500" cy="51435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10">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1" name="Google Shape;81;p17"/>
          <p:cNvSpPr txBox="1">
            <a:spLocks noGrp="1"/>
          </p:cNvSpPr>
          <p:nvPr>
            <p:ph type="subTitle" idx="1"/>
          </p:nvPr>
        </p:nvSpPr>
        <p:spPr>
          <a:xfrm>
            <a:off x="720000" y="2722313"/>
            <a:ext cx="2175300" cy="86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7"/>
          <p:cNvSpPr txBox="1">
            <a:spLocks noGrp="1"/>
          </p:cNvSpPr>
          <p:nvPr>
            <p:ph type="subTitle" idx="2"/>
          </p:nvPr>
        </p:nvSpPr>
        <p:spPr>
          <a:xfrm>
            <a:off x="3266720" y="2722313"/>
            <a:ext cx="2175300" cy="86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 name="Google Shape;83;p17"/>
          <p:cNvSpPr txBox="1">
            <a:spLocks noGrp="1"/>
          </p:cNvSpPr>
          <p:nvPr>
            <p:ph type="subTitle" idx="3"/>
          </p:nvPr>
        </p:nvSpPr>
        <p:spPr>
          <a:xfrm>
            <a:off x="5813447" y="2722313"/>
            <a:ext cx="2175300" cy="86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7"/>
          <p:cNvSpPr txBox="1">
            <a:spLocks noGrp="1"/>
          </p:cNvSpPr>
          <p:nvPr>
            <p:ph type="title" idx="4" hasCustomPrompt="1"/>
          </p:nvPr>
        </p:nvSpPr>
        <p:spPr>
          <a:xfrm>
            <a:off x="3266725" y="1551788"/>
            <a:ext cx="1188600" cy="8694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85" name="Google Shape;85;p17"/>
          <p:cNvSpPr txBox="1">
            <a:spLocks noGrp="1"/>
          </p:cNvSpPr>
          <p:nvPr>
            <p:ph type="title" idx="5" hasCustomPrompt="1"/>
          </p:nvPr>
        </p:nvSpPr>
        <p:spPr>
          <a:xfrm>
            <a:off x="720000" y="1551788"/>
            <a:ext cx="1188600" cy="8694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86" name="Google Shape;86;p17"/>
          <p:cNvSpPr txBox="1">
            <a:spLocks noGrp="1"/>
          </p:cNvSpPr>
          <p:nvPr>
            <p:ph type="title" idx="6" hasCustomPrompt="1"/>
          </p:nvPr>
        </p:nvSpPr>
        <p:spPr>
          <a:xfrm>
            <a:off x="5813450" y="1551788"/>
            <a:ext cx="1188600" cy="869400"/>
          </a:xfrm>
          <a:prstGeom prst="rect">
            <a:avLst/>
          </a:prstGeom>
          <a:solidFill>
            <a:schemeClr val="dk1"/>
          </a:solidFill>
        </p:spPr>
        <p:txBody>
          <a:bodyPr spcFirstLastPara="1" wrap="square" lIns="91425" tIns="91425" rIns="91425" bIns="91425" anchor="ctr" anchorCtr="0">
            <a:noAutofit/>
          </a:bodyPr>
          <a:lstStyle>
            <a:lvl1pPr lvl="0" rtl="0">
              <a:spcBef>
                <a:spcPts val="0"/>
              </a:spcBef>
              <a:spcAft>
                <a:spcPts val="0"/>
              </a:spcAft>
              <a:buSzPts val="3000"/>
              <a:buNone/>
              <a:defRPr sz="36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87" name="Google Shape;87;p17"/>
          <p:cNvSpPr txBox="1">
            <a:spLocks noGrp="1"/>
          </p:cNvSpPr>
          <p:nvPr>
            <p:ph type="subTitle" idx="7"/>
          </p:nvPr>
        </p:nvSpPr>
        <p:spPr>
          <a:xfrm>
            <a:off x="720000" y="2497388"/>
            <a:ext cx="21753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latin typeface="Overpass"/>
                <a:ea typeface="Overpass"/>
                <a:cs typeface="Overpass"/>
                <a:sym typeface="Overpas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 name="Google Shape;88;p17"/>
          <p:cNvSpPr txBox="1">
            <a:spLocks noGrp="1"/>
          </p:cNvSpPr>
          <p:nvPr>
            <p:ph type="subTitle" idx="8"/>
          </p:nvPr>
        </p:nvSpPr>
        <p:spPr>
          <a:xfrm>
            <a:off x="3266722" y="2497388"/>
            <a:ext cx="21753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latin typeface="Overpass"/>
                <a:ea typeface="Overpass"/>
                <a:cs typeface="Overpass"/>
                <a:sym typeface="Overpas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9" name="Google Shape;89;p17"/>
          <p:cNvSpPr txBox="1">
            <a:spLocks noGrp="1"/>
          </p:cNvSpPr>
          <p:nvPr>
            <p:ph type="subTitle" idx="9"/>
          </p:nvPr>
        </p:nvSpPr>
        <p:spPr>
          <a:xfrm>
            <a:off x="5813450" y="2497388"/>
            <a:ext cx="2175300" cy="429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latin typeface="Overpass"/>
                <a:ea typeface="Overpass"/>
                <a:cs typeface="Overpass"/>
                <a:sym typeface="Overpas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a:endParaRPr/>
          </a:p>
        </p:txBody>
      </p:sp>
      <p:sp>
        <p:nvSpPr>
          <p:cNvPr id="92" name="Google Shape;92;p18"/>
          <p:cNvSpPr txBox="1">
            <a:spLocks noGrp="1"/>
          </p:cNvSpPr>
          <p:nvPr>
            <p:ph type="subTitle" idx="1"/>
          </p:nvPr>
        </p:nvSpPr>
        <p:spPr>
          <a:xfrm>
            <a:off x="720002" y="3303687"/>
            <a:ext cx="2724000" cy="106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93" name="Google Shape;93;p18"/>
          <p:cNvSpPr txBox="1">
            <a:spLocks noGrp="1"/>
          </p:cNvSpPr>
          <p:nvPr>
            <p:ph type="subTitle" idx="2"/>
          </p:nvPr>
        </p:nvSpPr>
        <p:spPr>
          <a:xfrm>
            <a:off x="720011" y="1695887"/>
            <a:ext cx="2724000" cy="106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a:endParaRPr/>
          </a:p>
        </p:txBody>
      </p:sp>
      <p:sp>
        <p:nvSpPr>
          <p:cNvPr id="94" name="Google Shape;94;p18"/>
          <p:cNvSpPr txBox="1">
            <a:spLocks noGrp="1"/>
          </p:cNvSpPr>
          <p:nvPr>
            <p:ph type="subTitle" idx="3"/>
          </p:nvPr>
        </p:nvSpPr>
        <p:spPr>
          <a:xfrm>
            <a:off x="720000" y="3072462"/>
            <a:ext cx="27240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DM Sans"/>
                <a:ea typeface="DM Sans"/>
                <a:cs typeface="DM Sans"/>
                <a:sym typeface="DM San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95" name="Google Shape;95;p18"/>
          <p:cNvSpPr txBox="1">
            <a:spLocks noGrp="1"/>
          </p:cNvSpPr>
          <p:nvPr>
            <p:ph type="subTitle" idx="4"/>
          </p:nvPr>
        </p:nvSpPr>
        <p:spPr>
          <a:xfrm>
            <a:off x="720011" y="1464662"/>
            <a:ext cx="27240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DM Sans"/>
                <a:ea typeface="DM Sans"/>
                <a:cs typeface="DM Sans"/>
                <a:sym typeface="DM San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96" name="Google Shape;96;p18"/>
          <p:cNvSpPr>
            <a:spLocks noGrp="1"/>
          </p:cNvSpPr>
          <p:nvPr>
            <p:ph type="pic" idx="5"/>
          </p:nvPr>
        </p:nvSpPr>
        <p:spPr>
          <a:xfrm>
            <a:off x="3598325" y="1464650"/>
            <a:ext cx="5545800" cy="24669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a:endParaRPr/>
          </a:p>
        </p:txBody>
      </p:sp>
      <p:sp>
        <p:nvSpPr>
          <p:cNvPr id="99" name="Google Shape;99;p19"/>
          <p:cNvSpPr txBox="1">
            <a:spLocks noGrp="1"/>
          </p:cNvSpPr>
          <p:nvPr>
            <p:ph type="subTitle" idx="1"/>
          </p:nvPr>
        </p:nvSpPr>
        <p:spPr>
          <a:xfrm>
            <a:off x="4622277" y="1446275"/>
            <a:ext cx="3808500" cy="3162300"/>
          </a:xfrm>
          <a:prstGeom prst="rect">
            <a:avLst/>
          </a:prstGeom>
        </p:spPr>
        <p:txBody>
          <a:bodyPr spcFirstLastPara="1" wrap="square" lIns="91425" tIns="91425" rIns="91425" bIns="91425" anchor="t" anchorCtr="0">
            <a:noAutofit/>
          </a:bodyPr>
          <a:lstStyle>
            <a:lvl1pPr lvl="0" rtl="0">
              <a:lnSpc>
                <a:spcPct val="115000"/>
              </a:lnSpc>
              <a:spcBef>
                <a:spcPts val="300"/>
              </a:spcBef>
              <a:spcAft>
                <a:spcPts val="0"/>
              </a:spcAft>
              <a:buSzPts val="1400"/>
              <a:buChar char="●"/>
              <a:defRPr sz="1200" b="0"/>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
        <p:nvSpPr>
          <p:cNvPr id="100" name="Google Shape;100;p19"/>
          <p:cNvSpPr txBox="1">
            <a:spLocks noGrp="1"/>
          </p:cNvSpPr>
          <p:nvPr>
            <p:ph type="subTitle" idx="2"/>
          </p:nvPr>
        </p:nvSpPr>
        <p:spPr>
          <a:xfrm>
            <a:off x="713225" y="1446275"/>
            <a:ext cx="3808500" cy="3162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Char char="●"/>
              <a:defRPr sz="1200" b="0"/>
            </a:lvl1pPr>
            <a:lvl2pPr lvl="1" algn="ctr" rtl="0">
              <a:lnSpc>
                <a:spcPct val="115000"/>
              </a:lnSpc>
              <a:spcBef>
                <a:spcPts val="0"/>
              </a:spcBef>
              <a:spcAft>
                <a:spcPts val="0"/>
              </a:spcAft>
              <a:buSzPts val="1400"/>
              <a:buChar char="○"/>
              <a:defRPr sz="2800"/>
            </a:lvl2pPr>
            <a:lvl3pPr lvl="2" algn="ctr" rtl="0">
              <a:lnSpc>
                <a:spcPct val="115000"/>
              </a:lnSpc>
              <a:spcBef>
                <a:spcPts val="0"/>
              </a:spcBef>
              <a:spcAft>
                <a:spcPts val="0"/>
              </a:spcAft>
              <a:buSzPts val="1400"/>
              <a:buChar char="■"/>
              <a:defRPr sz="2800"/>
            </a:lvl3pPr>
            <a:lvl4pPr lvl="3" algn="ctr" rtl="0">
              <a:lnSpc>
                <a:spcPct val="115000"/>
              </a:lnSpc>
              <a:spcBef>
                <a:spcPts val="0"/>
              </a:spcBef>
              <a:spcAft>
                <a:spcPts val="0"/>
              </a:spcAft>
              <a:buSzPts val="1400"/>
              <a:buChar char="●"/>
              <a:defRPr sz="2800"/>
            </a:lvl4pPr>
            <a:lvl5pPr lvl="4" algn="ctr" rtl="0">
              <a:lnSpc>
                <a:spcPct val="115000"/>
              </a:lnSpc>
              <a:spcBef>
                <a:spcPts val="0"/>
              </a:spcBef>
              <a:spcAft>
                <a:spcPts val="0"/>
              </a:spcAft>
              <a:buSzPts val="1400"/>
              <a:buChar char="○"/>
              <a:defRPr sz="2800"/>
            </a:lvl5pPr>
            <a:lvl6pPr lvl="5" algn="ctr" rtl="0">
              <a:lnSpc>
                <a:spcPct val="115000"/>
              </a:lnSpc>
              <a:spcBef>
                <a:spcPts val="0"/>
              </a:spcBef>
              <a:spcAft>
                <a:spcPts val="0"/>
              </a:spcAft>
              <a:buSzPts val="1400"/>
              <a:buChar char="■"/>
              <a:defRPr sz="2800"/>
            </a:lvl6pPr>
            <a:lvl7pPr lvl="6" algn="ctr" rtl="0">
              <a:lnSpc>
                <a:spcPct val="115000"/>
              </a:lnSpc>
              <a:spcBef>
                <a:spcPts val="0"/>
              </a:spcBef>
              <a:spcAft>
                <a:spcPts val="0"/>
              </a:spcAft>
              <a:buSzPts val="1400"/>
              <a:buChar char="●"/>
              <a:defRPr sz="2800"/>
            </a:lvl7pPr>
            <a:lvl8pPr lvl="7" algn="ctr" rtl="0">
              <a:lnSpc>
                <a:spcPct val="115000"/>
              </a:lnSpc>
              <a:spcBef>
                <a:spcPts val="0"/>
              </a:spcBef>
              <a:spcAft>
                <a:spcPts val="0"/>
              </a:spcAft>
              <a:buSzPts val="1400"/>
              <a:buChar char="○"/>
              <a:defRPr sz="2800"/>
            </a:lvl8pPr>
            <a:lvl9pPr lvl="8" algn="ctr" rtl="0">
              <a:lnSpc>
                <a:spcPct val="115000"/>
              </a:lnSpc>
              <a:spcBef>
                <a:spcPts val="0"/>
              </a:spcBef>
              <a:spcAft>
                <a:spcPts val="0"/>
              </a:spcAft>
              <a:buSzPts val="1400"/>
              <a:buChar char="■"/>
              <a:defRPr sz="2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_1">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720000" y="53997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3" name="Google Shape;103;p20"/>
          <p:cNvSpPr txBox="1">
            <a:spLocks noGrp="1"/>
          </p:cNvSpPr>
          <p:nvPr>
            <p:ph type="subTitle" idx="1"/>
          </p:nvPr>
        </p:nvSpPr>
        <p:spPr>
          <a:xfrm>
            <a:off x="713225" y="1695025"/>
            <a:ext cx="2175300" cy="86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20"/>
          <p:cNvSpPr txBox="1">
            <a:spLocks noGrp="1"/>
          </p:cNvSpPr>
          <p:nvPr>
            <p:ph type="subTitle" idx="2"/>
          </p:nvPr>
        </p:nvSpPr>
        <p:spPr>
          <a:xfrm>
            <a:off x="3259945" y="1695025"/>
            <a:ext cx="2175300" cy="86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20"/>
          <p:cNvSpPr txBox="1">
            <a:spLocks noGrp="1"/>
          </p:cNvSpPr>
          <p:nvPr>
            <p:ph type="subTitle" idx="3"/>
          </p:nvPr>
        </p:nvSpPr>
        <p:spPr>
          <a:xfrm>
            <a:off x="5806672" y="1695025"/>
            <a:ext cx="2175300" cy="869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20"/>
          <p:cNvSpPr txBox="1">
            <a:spLocks noGrp="1"/>
          </p:cNvSpPr>
          <p:nvPr>
            <p:ph type="subTitle" idx="4"/>
          </p:nvPr>
        </p:nvSpPr>
        <p:spPr>
          <a:xfrm>
            <a:off x="713225" y="1469225"/>
            <a:ext cx="2175300" cy="430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latin typeface="Overpass"/>
                <a:ea typeface="Overpass"/>
                <a:cs typeface="Overpass"/>
                <a:sym typeface="Overpas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7" name="Google Shape;107;p20"/>
          <p:cNvSpPr txBox="1">
            <a:spLocks noGrp="1"/>
          </p:cNvSpPr>
          <p:nvPr>
            <p:ph type="subTitle" idx="5"/>
          </p:nvPr>
        </p:nvSpPr>
        <p:spPr>
          <a:xfrm>
            <a:off x="3259946" y="1469225"/>
            <a:ext cx="2175300" cy="430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latin typeface="Overpass"/>
                <a:ea typeface="Overpass"/>
                <a:cs typeface="Overpass"/>
                <a:sym typeface="Overpas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8" name="Google Shape;108;p20"/>
          <p:cNvSpPr txBox="1">
            <a:spLocks noGrp="1"/>
          </p:cNvSpPr>
          <p:nvPr>
            <p:ph type="subTitle" idx="6"/>
          </p:nvPr>
        </p:nvSpPr>
        <p:spPr>
          <a:xfrm>
            <a:off x="5806674" y="1469225"/>
            <a:ext cx="2175300" cy="430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b="1">
                <a:latin typeface="Overpass"/>
                <a:ea typeface="Overpass"/>
                <a:cs typeface="Overpass"/>
                <a:sym typeface="Overpass"/>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9" name="Google Shape;109;p20"/>
          <p:cNvSpPr>
            <a:spLocks noGrp="1"/>
          </p:cNvSpPr>
          <p:nvPr>
            <p:ph type="pic" idx="7"/>
          </p:nvPr>
        </p:nvSpPr>
        <p:spPr>
          <a:xfrm>
            <a:off x="4399500" y="2981850"/>
            <a:ext cx="4744500" cy="21618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2241375" y="539500"/>
            <a:ext cx="5540700" cy="1533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3225" y="755650"/>
            <a:ext cx="1371600" cy="1371600"/>
          </a:xfrm>
          <a:prstGeom prst="rect">
            <a:avLst/>
          </a:prstGeom>
          <a:solidFill>
            <a:schemeClr val="dk1"/>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 name="Google Shape;15;p3"/>
          <p:cNvSpPr txBox="1">
            <a:spLocks noGrp="1"/>
          </p:cNvSpPr>
          <p:nvPr>
            <p:ph type="subTitle" idx="1"/>
          </p:nvPr>
        </p:nvSpPr>
        <p:spPr>
          <a:xfrm>
            <a:off x="2237225" y="1920700"/>
            <a:ext cx="5540700" cy="39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 name="Google Shape;16;p3"/>
          <p:cNvSpPr>
            <a:spLocks noGrp="1"/>
          </p:cNvSpPr>
          <p:nvPr>
            <p:ph type="pic" idx="3"/>
          </p:nvPr>
        </p:nvSpPr>
        <p:spPr>
          <a:xfrm>
            <a:off x="0" y="2571750"/>
            <a:ext cx="5956500" cy="25719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a:endParaRPr/>
          </a:p>
        </p:txBody>
      </p:sp>
      <p:sp>
        <p:nvSpPr>
          <p:cNvPr id="112" name="Google Shape;112;p21"/>
          <p:cNvSpPr txBox="1">
            <a:spLocks noGrp="1"/>
          </p:cNvSpPr>
          <p:nvPr>
            <p:ph type="subTitle" idx="1"/>
          </p:nvPr>
        </p:nvSpPr>
        <p:spPr>
          <a:xfrm>
            <a:off x="4315203" y="1708950"/>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3" name="Google Shape;113;p21"/>
          <p:cNvSpPr txBox="1">
            <a:spLocks noGrp="1"/>
          </p:cNvSpPr>
          <p:nvPr>
            <p:ph type="subTitle" idx="2"/>
          </p:nvPr>
        </p:nvSpPr>
        <p:spPr>
          <a:xfrm>
            <a:off x="6445807" y="1708950"/>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4" name="Google Shape;114;p21"/>
          <p:cNvSpPr txBox="1">
            <a:spLocks noGrp="1"/>
          </p:cNvSpPr>
          <p:nvPr>
            <p:ph type="subTitle" idx="3"/>
          </p:nvPr>
        </p:nvSpPr>
        <p:spPr>
          <a:xfrm>
            <a:off x="4315203" y="2877500"/>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5" name="Google Shape;115;p21"/>
          <p:cNvSpPr txBox="1">
            <a:spLocks noGrp="1"/>
          </p:cNvSpPr>
          <p:nvPr>
            <p:ph type="subTitle" idx="4"/>
          </p:nvPr>
        </p:nvSpPr>
        <p:spPr>
          <a:xfrm>
            <a:off x="6445807" y="2877500"/>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16" name="Google Shape;116;p21"/>
          <p:cNvSpPr txBox="1">
            <a:spLocks noGrp="1"/>
          </p:cNvSpPr>
          <p:nvPr>
            <p:ph type="subTitle" idx="5"/>
          </p:nvPr>
        </p:nvSpPr>
        <p:spPr>
          <a:xfrm>
            <a:off x="4315200" y="1479400"/>
            <a:ext cx="19782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117" name="Google Shape;117;p21"/>
          <p:cNvSpPr txBox="1">
            <a:spLocks noGrp="1"/>
          </p:cNvSpPr>
          <p:nvPr>
            <p:ph type="subTitle" idx="6"/>
          </p:nvPr>
        </p:nvSpPr>
        <p:spPr>
          <a:xfrm>
            <a:off x="6445801" y="1479400"/>
            <a:ext cx="19782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118" name="Google Shape;118;p21"/>
          <p:cNvSpPr txBox="1">
            <a:spLocks noGrp="1"/>
          </p:cNvSpPr>
          <p:nvPr>
            <p:ph type="subTitle" idx="7"/>
          </p:nvPr>
        </p:nvSpPr>
        <p:spPr>
          <a:xfrm>
            <a:off x="4315200" y="2647950"/>
            <a:ext cx="19782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119" name="Google Shape;119;p21"/>
          <p:cNvSpPr txBox="1">
            <a:spLocks noGrp="1"/>
          </p:cNvSpPr>
          <p:nvPr>
            <p:ph type="subTitle" idx="8"/>
          </p:nvPr>
        </p:nvSpPr>
        <p:spPr>
          <a:xfrm>
            <a:off x="6445801" y="2647950"/>
            <a:ext cx="19782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120" name="Google Shape;120;p21"/>
          <p:cNvSpPr>
            <a:spLocks noGrp="1"/>
          </p:cNvSpPr>
          <p:nvPr>
            <p:ph type="pic" idx="9"/>
          </p:nvPr>
        </p:nvSpPr>
        <p:spPr>
          <a:xfrm>
            <a:off x="0" y="1479400"/>
            <a:ext cx="3930600" cy="2452200"/>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1"/>
        <p:cNvGrpSpPr/>
        <p:nvPr/>
      </p:nvGrpSpPr>
      <p:grpSpPr>
        <a:xfrm>
          <a:off x="0" y="0"/>
          <a:ext cx="0" cy="0"/>
          <a:chOff x="0" y="0"/>
          <a:chExt cx="0" cy="0"/>
        </a:xfrm>
      </p:grpSpPr>
      <p:sp>
        <p:nvSpPr>
          <p:cNvPr id="122" name="Google Shape;122;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a:endParaRPr/>
          </a:p>
        </p:txBody>
      </p:sp>
      <p:sp>
        <p:nvSpPr>
          <p:cNvPr id="123" name="Google Shape;123;p22"/>
          <p:cNvSpPr txBox="1">
            <a:spLocks noGrp="1"/>
          </p:cNvSpPr>
          <p:nvPr>
            <p:ph type="subTitle" idx="1"/>
          </p:nvPr>
        </p:nvSpPr>
        <p:spPr>
          <a:xfrm>
            <a:off x="713125" y="1700186"/>
            <a:ext cx="2208000" cy="62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4" name="Google Shape;124;p22"/>
          <p:cNvSpPr txBox="1">
            <a:spLocks noGrp="1"/>
          </p:cNvSpPr>
          <p:nvPr>
            <p:ph type="subTitle" idx="2"/>
          </p:nvPr>
        </p:nvSpPr>
        <p:spPr>
          <a:xfrm>
            <a:off x="3391728" y="1700186"/>
            <a:ext cx="2208000" cy="62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5" name="Google Shape;125;p22"/>
          <p:cNvSpPr txBox="1">
            <a:spLocks noGrp="1"/>
          </p:cNvSpPr>
          <p:nvPr>
            <p:ph type="subTitle" idx="3"/>
          </p:nvPr>
        </p:nvSpPr>
        <p:spPr>
          <a:xfrm>
            <a:off x="713125" y="2714600"/>
            <a:ext cx="2208000" cy="62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6" name="Google Shape;126;p22"/>
          <p:cNvSpPr txBox="1">
            <a:spLocks noGrp="1"/>
          </p:cNvSpPr>
          <p:nvPr>
            <p:ph type="subTitle" idx="4"/>
          </p:nvPr>
        </p:nvSpPr>
        <p:spPr>
          <a:xfrm>
            <a:off x="3391728" y="2714600"/>
            <a:ext cx="2208000" cy="62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7" name="Google Shape;127;p22"/>
          <p:cNvSpPr txBox="1">
            <a:spLocks noGrp="1"/>
          </p:cNvSpPr>
          <p:nvPr>
            <p:ph type="subTitle" idx="5"/>
          </p:nvPr>
        </p:nvSpPr>
        <p:spPr>
          <a:xfrm>
            <a:off x="6070330" y="1700186"/>
            <a:ext cx="2208000" cy="62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8" name="Google Shape;128;p22"/>
          <p:cNvSpPr txBox="1">
            <a:spLocks noGrp="1"/>
          </p:cNvSpPr>
          <p:nvPr>
            <p:ph type="subTitle" idx="6"/>
          </p:nvPr>
        </p:nvSpPr>
        <p:spPr>
          <a:xfrm>
            <a:off x="6070330" y="2714600"/>
            <a:ext cx="2208000" cy="624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29" name="Google Shape;129;p22"/>
          <p:cNvSpPr txBox="1">
            <a:spLocks noGrp="1"/>
          </p:cNvSpPr>
          <p:nvPr>
            <p:ph type="subTitle" idx="7"/>
          </p:nvPr>
        </p:nvSpPr>
        <p:spPr>
          <a:xfrm>
            <a:off x="713125" y="1479400"/>
            <a:ext cx="2208000" cy="42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130" name="Google Shape;130;p22"/>
          <p:cNvSpPr txBox="1">
            <a:spLocks noGrp="1"/>
          </p:cNvSpPr>
          <p:nvPr>
            <p:ph type="subTitle" idx="8"/>
          </p:nvPr>
        </p:nvSpPr>
        <p:spPr>
          <a:xfrm>
            <a:off x="3391727" y="1479400"/>
            <a:ext cx="2208000" cy="42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131" name="Google Shape;131;p22"/>
          <p:cNvSpPr txBox="1">
            <a:spLocks noGrp="1"/>
          </p:cNvSpPr>
          <p:nvPr>
            <p:ph type="subTitle" idx="9"/>
          </p:nvPr>
        </p:nvSpPr>
        <p:spPr>
          <a:xfrm>
            <a:off x="713125" y="2495550"/>
            <a:ext cx="22080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132" name="Google Shape;132;p22"/>
          <p:cNvSpPr txBox="1">
            <a:spLocks noGrp="1"/>
          </p:cNvSpPr>
          <p:nvPr>
            <p:ph type="subTitle" idx="13"/>
          </p:nvPr>
        </p:nvSpPr>
        <p:spPr>
          <a:xfrm>
            <a:off x="3391727" y="2495550"/>
            <a:ext cx="22080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133" name="Google Shape;133;p22"/>
          <p:cNvSpPr txBox="1">
            <a:spLocks noGrp="1"/>
          </p:cNvSpPr>
          <p:nvPr>
            <p:ph type="subTitle" idx="14"/>
          </p:nvPr>
        </p:nvSpPr>
        <p:spPr>
          <a:xfrm>
            <a:off x="6070330" y="1479400"/>
            <a:ext cx="2208000" cy="4257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134" name="Google Shape;134;p22"/>
          <p:cNvSpPr txBox="1">
            <a:spLocks noGrp="1"/>
          </p:cNvSpPr>
          <p:nvPr>
            <p:ph type="subTitle" idx="15"/>
          </p:nvPr>
        </p:nvSpPr>
        <p:spPr>
          <a:xfrm>
            <a:off x="6070330" y="2495550"/>
            <a:ext cx="22080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p:cSld name="CUSTOM_12_1">
    <p:spTree>
      <p:nvGrpSpPr>
        <p:cNvPr id="1" name="Shape 135"/>
        <p:cNvGrpSpPr/>
        <p:nvPr/>
      </p:nvGrpSpPr>
      <p:grpSpPr>
        <a:xfrm>
          <a:off x="0" y="0"/>
          <a:ext cx="0" cy="0"/>
          <a:chOff x="0" y="0"/>
          <a:chExt cx="0" cy="0"/>
        </a:xfrm>
      </p:grpSpPr>
      <p:sp>
        <p:nvSpPr>
          <p:cNvPr id="136" name="Google Shape;136;p23"/>
          <p:cNvSpPr txBox="1">
            <a:spLocks noGrp="1"/>
          </p:cNvSpPr>
          <p:nvPr>
            <p:ph type="title"/>
          </p:nvPr>
        </p:nvSpPr>
        <p:spPr>
          <a:xfrm>
            <a:off x="713225" y="992300"/>
            <a:ext cx="3682800" cy="17166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7" name="Google Shape;137;p23"/>
          <p:cNvSpPr txBox="1">
            <a:spLocks noGrp="1"/>
          </p:cNvSpPr>
          <p:nvPr>
            <p:ph type="subTitle" idx="1"/>
          </p:nvPr>
        </p:nvSpPr>
        <p:spPr>
          <a:xfrm>
            <a:off x="713225" y="2597450"/>
            <a:ext cx="3682800" cy="1116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8" name="Google Shape;138;p23"/>
          <p:cNvSpPr>
            <a:spLocks noGrp="1"/>
          </p:cNvSpPr>
          <p:nvPr>
            <p:ph type="pic" idx="2"/>
          </p:nvPr>
        </p:nvSpPr>
        <p:spPr>
          <a:xfrm>
            <a:off x="5126425" y="1211025"/>
            <a:ext cx="4017600" cy="3932400"/>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139"/>
        <p:cNvGrpSpPr/>
        <p:nvPr/>
      </p:nvGrpSpPr>
      <p:grpSpPr>
        <a:xfrm>
          <a:off x="0" y="0"/>
          <a:ext cx="0" cy="0"/>
          <a:chOff x="0" y="0"/>
          <a:chExt cx="0" cy="0"/>
        </a:xfrm>
      </p:grpSpPr>
      <p:sp>
        <p:nvSpPr>
          <p:cNvPr id="140" name="Google Shape;140;p24"/>
          <p:cNvSpPr txBox="1">
            <a:spLocks noGrp="1"/>
          </p:cNvSpPr>
          <p:nvPr>
            <p:ph type="title"/>
          </p:nvPr>
        </p:nvSpPr>
        <p:spPr>
          <a:xfrm>
            <a:off x="713225" y="1918475"/>
            <a:ext cx="3597900" cy="620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1" name="Google Shape;141;p24"/>
          <p:cNvSpPr txBox="1">
            <a:spLocks noGrp="1"/>
          </p:cNvSpPr>
          <p:nvPr>
            <p:ph type="subTitle" idx="1"/>
          </p:nvPr>
        </p:nvSpPr>
        <p:spPr>
          <a:xfrm>
            <a:off x="713225" y="2419800"/>
            <a:ext cx="3597900" cy="805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42"/>
        <p:cNvGrpSpPr/>
        <p:nvPr/>
      </p:nvGrpSpPr>
      <p:grpSpPr>
        <a:xfrm>
          <a:off x="0" y="0"/>
          <a:ext cx="0" cy="0"/>
          <a:chOff x="0" y="0"/>
          <a:chExt cx="0" cy="0"/>
        </a:xfrm>
      </p:grpSpPr>
      <p:sp>
        <p:nvSpPr>
          <p:cNvPr id="143" name="Google Shape;143;p25"/>
          <p:cNvSpPr txBox="1">
            <a:spLocks noGrp="1"/>
          </p:cNvSpPr>
          <p:nvPr>
            <p:ph type="title"/>
          </p:nvPr>
        </p:nvSpPr>
        <p:spPr>
          <a:xfrm>
            <a:off x="4333750" y="840575"/>
            <a:ext cx="4097100" cy="1058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sz="7200"/>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a:endParaRPr/>
          </a:p>
        </p:txBody>
      </p:sp>
      <p:sp>
        <p:nvSpPr>
          <p:cNvPr id="144" name="Google Shape;144;p25"/>
          <p:cNvSpPr txBox="1">
            <a:spLocks noGrp="1"/>
          </p:cNvSpPr>
          <p:nvPr>
            <p:ph type="subTitle" idx="1"/>
          </p:nvPr>
        </p:nvSpPr>
        <p:spPr>
          <a:xfrm>
            <a:off x="4333770" y="1968295"/>
            <a:ext cx="4097100" cy="10587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45" name="Google Shape;145;p25"/>
          <p:cNvSpPr>
            <a:spLocks noGrp="1"/>
          </p:cNvSpPr>
          <p:nvPr>
            <p:ph type="pic" idx="2"/>
          </p:nvPr>
        </p:nvSpPr>
        <p:spPr>
          <a:xfrm>
            <a:off x="0" y="0"/>
            <a:ext cx="4101600" cy="3932100"/>
          </a:xfrm>
          <a:prstGeom prst="rect">
            <a:avLst/>
          </a:prstGeom>
          <a:noFill/>
          <a:ln>
            <a:noFill/>
          </a:ln>
        </p:spPr>
      </p:sp>
      <p:sp>
        <p:nvSpPr>
          <p:cNvPr id="146" name="Google Shape;146;p25"/>
          <p:cNvSpPr txBox="1"/>
          <p:nvPr/>
        </p:nvSpPr>
        <p:spPr>
          <a:xfrm>
            <a:off x="4333812" y="3570888"/>
            <a:ext cx="4097100" cy="55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000" b="1">
                <a:solidFill>
                  <a:schemeClr val="dk1"/>
                </a:solidFill>
                <a:latin typeface="Commissioner"/>
                <a:ea typeface="Commissioner"/>
                <a:cs typeface="Commissioner"/>
                <a:sym typeface="Commissioner"/>
              </a:rPr>
              <a:t>CREDITS:</a:t>
            </a:r>
            <a:r>
              <a:rPr lang="en" sz="1000">
                <a:solidFill>
                  <a:schemeClr val="dk1"/>
                </a:solidFill>
                <a:latin typeface="Commissioner"/>
                <a:ea typeface="Commissioner"/>
                <a:cs typeface="Commissioner"/>
                <a:sym typeface="Commissioner"/>
              </a:rPr>
              <a:t> This presentation template was created by </a:t>
            </a:r>
            <a:r>
              <a:rPr lang="en" sz="1000" b="1">
                <a:solidFill>
                  <a:schemeClr val="dk1"/>
                </a:solidFill>
                <a:uFill>
                  <a:noFill/>
                </a:uFill>
                <a:latin typeface="Commissioner"/>
                <a:ea typeface="Commissioner"/>
                <a:cs typeface="Commissioner"/>
                <a:sym typeface="Commissioner"/>
                <a:hlinkClick r:id="rId2">
                  <a:extLst>
                    <a:ext uri="{A12FA001-AC4F-418D-AE19-62706E023703}">
                      <ahyp:hlinkClr xmlns:ahyp="http://schemas.microsoft.com/office/drawing/2018/hyperlinkcolor" val="tx"/>
                    </a:ext>
                  </a:extLst>
                </a:hlinkClick>
              </a:rPr>
              <a:t>Slidesgo</a:t>
            </a:r>
            <a:r>
              <a:rPr lang="en" sz="1000">
                <a:solidFill>
                  <a:schemeClr val="dk1"/>
                </a:solidFill>
                <a:latin typeface="Commissioner"/>
                <a:ea typeface="Commissioner"/>
                <a:cs typeface="Commissioner"/>
                <a:sym typeface="Commissioner"/>
              </a:rPr>
              <a:t>, and includes icons by </a:t>
            </a:r>
            <a:r>
              <a:rPr lang="en" sz="1000" b="1">
                <a:solidFill>
                  <a:schemeClr val="dk1"/>
                </a:solidFill>
                <a:uFill>
                  <a:noFill/>
                </a:uFill>
                <a:latin typeface="Commissioner"/>
                <a:ea typeface="Commissioner"/>
                <a:cs typeface="Commissioner"/>
                <a:sym typeface="Commissioner"/>
                <a:hlinkClick r:id="rId3">
                  <a:extLst>
                    <a:ext uri="{A12FA001-AC4F-418D-AE19-62706E023703}">
                      <ahyp:hlinkClr xmlns:ahyp="http://schemas.microsoft.com/office/drawing/2018/hyperlinkcolor" val="tx"/>
                    </a:ext>
                  </a:extLst>
                </a:hlinkClick>
              </a:rPr>
              <a:t>Flaticon</a:t>
            </a:r>
            <a:r>
              <a:rPr lang="en" sz="1000">
                <a:solidFill>
                  <a:schemeClr val="dk1"/>
                </a:solidFill>
                <a:latin typeface="Commissioner"/>
                <a:ea typeface="Commissioner"/>
                <a:cs typeface="Commissioner"/>
                <a:sym typeface="Commissioner"/>
              </a:rPr>
              <a:t>, and infographics &amp; images by </a:t>
            </a:r>
            <a:r>
              <a:rPr lang="en" sz="1000" b="1">
                <a:solidFill>
                  <a:schemeClr val="dk1"/>
                </a:solidFill>
                <a:uFill>
                  <a:noFill/>
                </a:uFill>
                <a:latin typeface="Commissioner"/>
                <a:ea typeface="Commissioner"/>
                <a:cs typeface="Commissioner"/>
                <a:sym typeface="Commissioner"/>
                <a:hlinkClick r:id="rId4">
                  <a:extLst>
                    <a:ext uri="{A12FA001-AC4F-418D-AE19-62706E023703}">
                      <ahyp:hlinkClr xmlns:ahyp="http://schemas.microsoft.com/office/drawing/2018/hyperlinkcolor" val="tx"/>
                    </a:ext>
                  </a:extLst>
                </a:hlinkClick>
              </a:rPr>
              <a:t>Freepik</a:t>
            </a:r>
            <a:r>
              <a:rPr lang="en" sz="1000">
                <a:solidFill>
                  <a:schemeClr val="dk1"/>
                </a:solidFill>
                <a:latin typeface="Commissioner"/>
                <a:ea typeface="Commissioner"/>
                <a:cs typeface="Commissioner"/>
                <a:sym typeface="Commissioner"/>
              </a:rPr>
              <a:t> </a:t>
            </a:r>
            <a:endParaRPr sz="1000" b="1">
              <a:solidFill>
                <a:schemeClr val="dk1"/>
              </a:solidFill>
              <a:latin typeface="Commissioner"/>
              <a:ea typeface="Commissioner"/>
              <a:cs typeface="Commissioner"/>
              <a:sym typeface="Commissione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47"/>
        <p:cNvGrpSpPr/>
        <p:nvPr/>
      </p:nvGrpSpPr>
      <p:grpSpPr>
        <a:xfrm>
          <a:off x="0" y="0"/>
          <a:ext cx="0" cy="0"/>
          <a:chOff x="0" y="0"/>
          <a:chExt cx="0" cy="0"/>
        </a:xfrm>
      </p:grpSpPr>
      <p:sp>
        <p:nvSpPr>
          <p:cNvPr id="148" name="Google Shape;148;p26"/>
          <p:cNvSpPr/>
          <p:nvPr/>
        </p:nvSpPr>
        <p:spPr>
          <a:xfrm flipH="1">
            <a:off x="0" y="3932050"/>
            <a:ext cx="31218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 name="Google Shape;149;p26"/>
          <p:cNvGrpSpPr/>
          <p:nvPr/>
        </p:nvGrpSpPr>
        <p:grpSpPr>
          <a:xfrm flipH="1">
            <a:off x="477391" y="4191818"/>
            <a:ext cx="2167000" cy="691787"/>
            <a:chOff x="5169975" y="3976388"/>
            <a:chExt cx="2221425" cy="792425"/>
          </a:xfrm>
        </p:grpSpPr>
        <p:sp>
          <p:nvSpPr>
            <p:cNvPr id="150" name="Google Shape;150;p26"/>
            <p:cNvSpPr/>
            <p:nvPr/>
          </p:nvSpPr>
          <p:spPr>
            <a:xfrm>
              <a:off x="5169975" y="3976388"/>
              <a:ext cx="2221425" cy="156675"/>
            </a:xfrm>
            <a:custGeom>
              <a:avLst/>
              <a:gdLst/>
              <a:ahLst/>
              <a:cxnLst/>
              <a:rect l="l" t="t" r="r" b="b"/>
              <a:pathLst>
                <a:path w="88857" h="6267" fill="none" extrusionOk="0">
                  <a:moveTo>
                    <a:pt x="88856" y="6266"/>
                  </a:moveTo>
                  <a:lnTo>
                    <a:pt x="77745" y="0"/>
                  </a:lnTo>
                  <a:lnTo>
                    <a:pt x="66634" y="6266"/>
                  </a:lnTo>
                  <a:lnTo>
                    <a:pt x="55523" y="0"/>
                  </a:lnTo>
                  <a:lnTo>
                    <a:pt x="44428" y="6266"/>
                  </a:lnTo>
                  <a:lnTo>
                    <a:pt x="33334" y="0"/>
                  </a:lnTo>
                  <a:lnTo>
                    <a:pt x="22222" y="6266"/>
                  </a:lnTo>
                  <a:lnTo>
                    <a:pt x="11111" y="0"/>
                  </a:lnTo>
                  <a:lnTo>
                    <a:pt x="0" y="6266"/>
                  </a:lnTo>
                </a:path>
              </a:pathLst>
            </a:custGeom>
            <a:noFill/>
            <a:ln w="114300" cap="rnd" cmpd="sng">
              <a:solidFill>
                <a:srgbClr val="E1582C"/>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5169975" y="4294263"/>
              <a:ext cx="2221425" cy="156675"/>
            </a:xfrm>
            <a:custGeom>
              <a:avLst/>
              <a:gdLst/>
              <a:ahLst/>
              <a:cxnLst/>
              <a:rect l="l" t="t" r="r" b="b"/>
              <a:pathLst>
                <a:path w="88857" h="6267" fill="none" extrusionOk="0">
                  <a:moveTo>
                    <a:pt x="88856" y="6266"/>
                  </a:moveTo>
                  <a:lnTo>
                    <a:pt x="77745" y="1"/>
                  </a:lnTo>
                  <a:lnTo>
                    <a:pt x="66634" y="6266"/>
                  </a:lnTo>
                  <a:lnTo>
                    <a:pt x="55523" y="1"/>
                  </a:lnTo>
                  <a:lnTo>
                    <a:pt x="44428" y="6266"/>
                  </a:lnTo>
                  <a:lnTo>
                    <a:pt x="33334" y="1"/>
                  </a:lnTo>
                  <a:lnTo>
                    <a:pt x="22222" y="6266"/>
                  </a:lnTo>
                  <a:lnTo>
                    <a:pt x="11111" y="1"/>
                  </a:lnTo>
                  <a:lnTo>
                    <a:pt x="0" y="6266"/>
                  </a:lnTo>
                </a:path>
              </a:pathLst>
            </a:custGeom>
            <a:noFill/>
            <a:ln w="114300" cap="rnd" cmpd="sng">
              <a:solidFill>
                <a:srgbClr val="E1582C"/>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5169975" y="4612138"/>
              <a:ext cx="2221425" cy="156675"/>
            </a:xfrm>
            <a:custGeom>
              <a:avLst/>
              <a:gdLst/>
              <a:ahLst/>
              <a:cxnLst/>
              <a:rect l="l" t="t" r="r" b="b"/>
              <a:pathLst>
                <a:path w="88857" h="6267" fill="none" extrusionOk="0">
                  <a:moveTo>
                    <a:pt x="88856" y="6267"/>
                  </a:moveTo>
                  <a:lnTo>
                    <a:pt x="77745" y="1"/>
                  </a:lnTo>
                  <a:lnTo>
                    <a:pt x="66634" y="6267"/>
                  </a:lnTo>
                  <a:lnTo>
                    <a:pt x="55523" y="1"/>
                  </a:lnTo>
                  <a:lnTo>
                    <a:pt x="44428" y="6267"/>
                  </a:lnTo>
                  <a:lnTo>
                    <a:pt x="33334" y="1"/>
                  </a:lnTo>
                  <a:lnTo>
                    <a:pt x="22222" y="6267"/>
                  </a:lnTo>
                  <a:lnTo>
                    <a:pt x="11111" y="1"/>
                  </a:lnTo>
                  <a:lnTo>
                    <a:pt x="0" y="6267"/>
                  </a:lnTo>
                </a:path>
              </a:pathLst>
            </a:custGeom>
            <a:noFill/>
            <a:ln w="114300" cap="rnd" cmpd="sng">
              <a:solidFill>
                <a:srgbClr val="E1582C"/>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 name="Google Shape;153;p26"/>
          <p:cNvSpPr/>
          <p:nvPr/>
        </p:nvSpPr>
        <p:spPr>
          <a:xfrm>
            <a:off x="7931991" y="3931493"/>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8508092" y="40603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a:off x="8063278" y="40603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8508092" y="45073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a:off x="8063278" y="45073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58"/>
        <p:cNvGrpSpPr/>
        <p:nvPr/>
      </p:nvGrpSpPr>
      <p:grpSpPr>
        <a:xfrm>
          <a:off x="0" y="0"/>
          <a:ext cx="0" cy="0"/>
          <a:chOff x="0" y="0"/>
          <a:chExt cx="0" cy="0"/>
        </a:xfrm>
      </p:grpSpPr>
      <p:sp>
        <p:nvSpPr>
          <p:cNvPr id="159" name="Google Shape;159;p27"/>
          <p:cNvSpPr/>
          <p:nvPr/>
        </p:nvSpPr>
        <p:spPr>
          <a:xfrm>
            <a:off x="2424005" y="3932050"/>
            <a:ext cx="31218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27"/>
          <p:cNvGrpSpPr/>
          <p:nvPr/>
        </p:nvGrpSpPr>
        <p:grpSpPr>
          <a:xfrm>
            <a:off x="2901414" y="4191818"/>
            <a:ext cx="2167000" cy="691787"/>
            <a:chOff x="5169975" y="3976388"/>
            <a:chExt cx="2221425" cy="792425"/>
          </a:xfrm>
        </p:grpSpPr>
        <p:sp>
          <p:nvSpPr>
            <p:cNvPr id="161" name="Google Shape;161;p27"/>
            <p:cNvSpPr/>
            <p:nvPr/>
          </p:nvSpPr>
          <p:spPr>
            <a:xfrm>
              <a:off x="5169975" y="3976388"/>
              <a:ext cx="2221425" cy="156675"/>
            </a:xfrm>
            <a:custGeom>
              <a:avLst/>
              <a:gdLst/>
              <a:ahLst/>
              <a:cxnLst/>
              <a:rect l="l" t="t" r="r" b="b"/>
              <a:pathLst>
                <a:path w="88857" h="6267" fill="none" extrusionOk="0">
                  <a:moveTo>
                    <a:pt x="88856" y="6266"/>
                  </a:moveTo>
                  <a:lnTo>
                    <a:pt x="77745" y="0"/>
                  </a:lnTo>
                  <a:lnTo>
                    <a:pt x="66634" y="6266"/>
                  </a:lnTo>
                  <a:lnTo>
                    <a:pt x="55523" y="0"/>
                  </a:lnTo>
                  <a:lnTo>
                    <a:pt x="44428" y="6266"/>
                  </a:lnTo>
                  <a:lnTo>
                    <a:pt x="33334" y="0"/>
                  </a:lnTo>
                  <a:lnTo>
                    <a:pt x="22222" y="6266"/>
                  </a:lnTo>
                  <a:lnTo>
                    <a:pt x="11111" y="0"/>
                  </a:lnTo>
                  <a:lnTo>
                    <a:pt x="0" y="6266"/>
                  </a:lnTo>
                </a:path>
              </a:pathLst>
            </a:custGeom>
            <a:noFill/>
            <a:ln w="114300" cap="rnd" cmpd="sng">
              <a:solidFill>
                <a:srgbClr val="E1582C"/>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7"/>
            <p:cNvSpPr/>
            <p:nvPr/>
          </p:nvSpPr>
          <p:spPr>
            <a:xfrm>
              <a:off x="5169975" y="4294263"/>
              <a:ext cx="2221425" cy="156675"/>
            </a:xfrm>
            <a:custGeom>
              <a:avLst/>
              <a:gdLst/>
              <a:ahLst/>
              <a:cxnLst/>
              <a:rect l="l" t="t" r="r" b="b"/>
              <a:pathLst>
                <a:path w="88857" h="6267" fill="none" extrusionOk="0">
                  <a:moveTo>
                    <a:pt x="88856" y="6266"/>
                  </a:moveTo>
                  <a:lnTo>
                    <a:pt x="77745" y="1"/>
                  </a:lnTo>
                  <a:lnTo>
                    <a:pt x="66634" y="6266"/>
                  </a:lnTo>
                  <a:lnTo>
                    <a:pt x="55523" y="1"/>
                  </a:lnTo>
                  <a:lnTo>
                    <a:pt x="44428" y="6266"/>
                  </a:lnTo>
                  <a:lnTo>
                    <a:pt x="33334" y="1"/>
                  </a:lnTo>
                  <a:lnTo>
                    <a:pt x="22222" y="6266"/>
                  </a:lnTo>
                  <a:lnTo>
                    <a:pt x="11111" y="1"/>
                  </a:lnTo>
                  <a:lnTo>
                    <a:pt x="0" y="6266"/>
                  </a:lnTo>
                </a:path>
              </a:pathLst>
            </a:custGeom>
            <a:noFill/>
            <a:ln w="114300" cap="rnd" cmpd="sng">
              <a:solidFill>
                <a:srgbClr val="E1582C"/>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7"/>
            <p:cNvSpPr/>
            <p:nvPr/>
          </p:nvSpPr>
          <p:spPr>
            <a:xfrm>
              <a:off x="5169975" y="4612138"/>
              <a:ext cx="2221425" cy="156675"/>
            </a:xfrm>
            <a:custGeom>
              <a:avLst/>
              <a:gdLst/>
              <a:ahLst/>
              <a:cxnLst/>
              <a:rect l="l" t="t" r="r" b="b"/>
              <a:pathLst>
                <a:path w="88857" h="6267" fill="none" extrusionOk="0">
                  <a:moveTo>
                    <a:pt x="88856" y="6267"/>
                  </a:moveTo>
                  <a:lnTo>
                    <a:pt x="77745" y="1"/>
                  </a:lnTo>
                  <a:lnTo>
                    <a:pt x="66634" y="6267"/>
                  </a:lnTo>
                  <a:lnTo>
                    <a:pt x="55523" y="1"/>
                  </a:lnTo>
                  <a:lnTo>
                    <a:pt x="44428" y="6267"/>
                  </a:lnTo>
                  <a:lnTo>
                    <a:pt x="33334" y="1"/>
                  </a:lnTo>
                  <a:lnTo>
                    <a:pt x="22222" y="6267"/>
                  </a:lnTo>
                  <a:lnTo>
                    <a:pt x="11111" y="1"/>
                  </a:lnTo>
                  <a:lnTo>
                    <a:pt x="0" y="6267"/>
                  </a:lnTo>
                </a:path>
              </a:pathLst>
            </a:custGeom>
            <a:noFill/>
            <a:ln w="114300" cap="rnd" cmpd="sng">
              <a:solidFill>
                <a:srgbClr val="E1582C"/>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27"/>
          <p:cNvSpPr/>
          <p:nvPr/>
        </p:nvSpPr>
        <p:spPr>
          <a:xfrm flipH="1">
            <a:off x="1212014" y="3931193"/>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7"/>
          <p:cNvSpPr/>
          <p:nvPr/>
        </p:nvSpPr>
        <p:spPr>
          <a:xfrm flipH="1">
            <a:off x="1340205" y="4059500"/>
            <a:ext cx="955500" cy="9555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7"/>
          <p:cNvSpPr/>
          <p:nvPr/>
        </p:nvSpPr>
        <p:spPr>
          <a:xfrm>
            <a:off x="7932005" y="293"/>
            <a:ext cx="1212000" cy="121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7"/>
          <p:cNvSpPr/>
          <p:nvPr/>
        </p:nvSpPr>
        <p:spPr>
          <a:xfrm>
            <a:off x="8096611" y="165215"/>
            <a:ext cx="881700" cy="881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7"/>
          <p:cNvSpPr/>
          <p:nvPr/>
        </p:nvSpPr>
        <p:spPr>
          <a:xfrm>
            <a:off x="8177698" y="246303"/>
            <a:ext cx="719700" cy="719400"/>
          </a:xfrm>
          <a:prstGeom prst="chord">
            <a:avLst>
              <a:gd name="adj1" fmla="val 8310"/>
              <a:gd name="adj2" fmla="val 107916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 name="Google Shape;169;p27"/>
          <p:cNvGrpSpPr/>
          <p:nvPr/>
        </p:nvGrpSpPr>
        <p:grpSpPr>
          <a:xfrm>
            <a:off x="-106" y="3932043"/>
            <a:ext cx="1212000" cy="1212000"/>
            <a:chOff x="7931994" y="-7"/>
            <a:chExt cx="1212000" cy="1212000"/>
          </a:xfrm>
        </p:grpSpPr>
        <p:sp>
          <p:nvSpPr>
            <p:cNvPr id="170" name="Google Shape;170;p27"/>
            <p:cNvSpPr/>
            <p:nvPr/>
          </p:nvSpPr>
          <p:spPr>
            <a:xfrm rot="5400000">
              <a:off x="7931994" y="-7"/>
              <a:ext cx="1212000" cy="121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7"/>
            <p:cNvSpPr/>
            <p:nvPr/>
          </p:nvSpPr>
          <p:spPr>
            <a:xfrm>
              <a:off x="8113275" y="181275"/>
              <a:ext cx="849450" cy="849450"/>
            </a:xfrm>
            <a:prstGeom prst="flowChartPreparation">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75"/>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76"/>
        <p:cNvGrpSpPr/>
        <p:nvPr/>
      </p:nvGrpSpPr>
      <p:grpSpPr>
        <a:xfrm>
          <a:off x="0" y="0"/>
          <a:ext cx="0" cy="0"/>
          <a:chOff x="0" y="0"/>
          <a:chExt cx="0" cy="0"/>
        </a:xfrm>
      </p:grpSpPr>
      <p:sp>
        <p:nvSpPr>
          <p:cNvPr id="177" name="Google Shape;177;p3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 name="Google Shape;19;p4"/>
          <p:cNvSpPr txBox="1">
            <a:spLocks noGrp="1"/>
          </p:cNvSpPr>
          <p:nvPr>
            <p:ph type="body" idx="1"/>
          </p:nvPr>
        </p:nvSpPr>
        <p:spPr>
          <a:xfrm>
            <a:off x="720000" y="1446275"/>
            <a:ext cx="7704000" cy="2141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82"/>
        <p:cNvGrpSpPr/>
        <p:nvPr/>
      </p:nvGrpSpPr>
      <p:grpSpPr>
        <a:xfrm>
          <a:off x="0" y="0"/>
          <a:ext cx="0" cy="0"/>
          <a:chOff x="0" y="0"/>
          <a:chExt cx="0" cy="0"/>
        </a:xfrm>
      </p:grpSpPr>
      <p:sp>
        <p:nvSpPr>
          <p:cNvPr id="183" name="Google Shape;183;p33"/>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 name="Google Shape;22;p5"/>
          <p:cNvSpPr txBox="1">
            <a:spLocks noGrp="1"/>
          </p:cNvSpPr>
          <p:nvPr>
            <p:ph type="subTitle" idx="1"/>
          </p:nvPr>
        </p:nvSpPr>
        <p:spPr>
          <a:xfrm>
            <a:off x="5936500" y="2083688"/>
            <a:ext cx="2388000" cy="70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3" name="Google Shape;23;p5"/>
          <p:cNvSpPr txBox="1">
            <a:spLocks noGrp="1"/>
          </p:cNvSpPr>
          <p:nvPr>
            <p:ph type="subTitle" idx="2"/>
          </p:nvPr>
        </p:nvSpPr>
        <p:spPr>
          <a:xfrm>
            <a:off x="2084400" y="2083700"/>
            <a:ext cx="2388000" cy="70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24" name="Google Shape;24;p5"/>
          <p:cNvSpPr txBox="1">
            <a:spLocks noGrp="1"/>
          </p:cNvSpPr>
          <p:nvPr>
            <p:ph type="subTitle" idx="3"/>
          </p:nvPr>
        </p:nvSpPr>
        <p:spPr>
          <a:xfrm>
            <a:off x="5936500" y="1854113"/>
            <a:ext cx="23880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
        <p:nvSpPr>
          <p:cNvPr id="25" name="Google Shape;25;p5"/>
          <p:cNvSpPr txBox="1">
            <a:spLocks noGrp="1"/>
          </p:cNvSpPr>
          <p:nvPr>
            <p:ph type="subTitle" idx="4"/>
          </p:nvPr>
        </p:nvSpPr>
        <p:spPr>
          <a:xfrm>
            <a:off x="2084400" y="1854125"/>
            <a:ext cx="23880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Medium"/>
              <a:buNone/>
              <a:defRPr sz="2200" b="1">
                <a:latin typeface="Overpass"/>
                <a:ea typeface="Overpass"/>
                <a:cs typeface="Overpass"/>
                <a:sym typeface="Overpass"/>
              </a:defRPr>
            </a:lvl1pPr>
            <a:lvl2pPr lvl="1"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2pPr>
            <a:lvl3pPr lvl="2"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3pPr>
            <a:lvl4pPr lvl="3"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4pPr>
            <a:lvl5pPr lvl="4"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5pPr>
            <a:lvl6pPr lvl="5"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6pPr>
            <a:lvl7pPr lvl="6"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7pPr>
            <a:lvl8pPr lvl="7"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8pPr>
            <a:lvl9pPr lvl="8" algn="ctr" rtl="0">
              <a:lnSpc>
                <a:spcPct val="115000"/>
              </a:lnSpc>
              <a:spcBef>
                <a:spcPts val="0"/>
              </a:spcBef>
              <a:spcAft>
                <a:spcPts val="0"/>
              </a:spcAft>
              <a:buSzPts val="2200"/>
              <a:buFont typeface="DM Sans Medium"/>
              <a:buNone/>
              <a:defRPr sz="2200">
                <a:latin typeface="DM Sans Medium"/>
                <a:ea typeface="DM Sans Medium"/>
                <a:cs typeface="DM Sans Medium"/>
                <a:sym typeface="DM Sans Medium"/>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 name="Google Shape;28;p6"/>
          <p:cNvSpPr/>
          <p:nvPr/>
        </p:nvSpPr>
        <p:spPr>
          <a:xfrm rot="5400000">
            <a:off x="7931994" y="-7"/>
            <a:ext cx="12120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6"/>
          <p:cNvSpPr/>
          <p:nvPr/>
        </p:nvSpPr>
        <p:spPr>
          <a:xfrm>
            <a:off x="8113269" y="235080"/>
            <a:ext cx="849450" cy="741825"/>
          </a:xfrm>
          <a:prstGeom prst="flowChartPreparation">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subTitle" idx="1"/>
          </p:nvPr>
        </p:nvSpPr>
        <p:spPr>
          <a:xfrm>
            <a:off x="4602451" y="1327000"/>
            <a:ext cx="3821400" cy="1616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 name="Google Shape;32;p7"/>
          <p:cNvSpPr txBox="1">
            <a:spLocks noGrp="1"/>
          </p:cNvSpPr>
          <p:nvPr>
            <p:ph type="subTitle" idx="2"/>
          </p:nvPr>
        </p:nvSpPr>
        <p:spPr>
          <a:xfrm>
            <a:off x="719975" y="1327000"/>
            <a:ext cx="3821400" cy="1616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 name="Google Shape;33;p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7"/>
          <p:cNvSpPr>
            <a:spLocks noGrp="1"/>
          </p:cNvSpPr>
          <p:nvPr>
            <p:ph type="pic" idx="3"/>
          </p:nvPr>
        </p:nvSpPr>
        <p:spPr>
          <a:xfrm>
            <a:off x="4399501" y="3095850"/>
            <a:ext cx="4744500" cy="20478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4810200" y="1720700"/>
            <a:ext cx="3620700" cy="17022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7" name="Google Shape;37;p8"/>
          <p:cNvSpPr>
            <a:spLocks noGrp="1"/>
          </p:cNvSpPr>
          <p:nvPr>
            <p:ph type="pic" idx="2"/>
          </p:nvPr>
        </p:nvSpPr>
        <p:spPr>
          <a:xfrm>
            <a:off x="0" y="0"/>
            <a:ext cx="4744500" cy="5143500"/>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713225" y="539500"/>
            <a:ext cx="4473300" cy="711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 name="Google Shape;40;p9"/>
          <p:cNvSpPr txBox="1">
            <a:spLocks noGrp="1"/>
          </p:cNvSpPr>
          <p:nvPr>
            <p:ph type="subTitle" idx="1"/>
          </p:nvPr>
        </p:nvSpPr>
        <p:spPr>
          <a:xfrm>
            <a:off x="713225" y="1196245"/>
            <a:ext cx="4473300" cy="2330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Font typeface="Montserrat"/>
              <a:buChar char="●"/>
              <a:defRPr/>
            </a:lvl1pPr>
            <a:lvl2pPr lvl="1" algn="ctr" rtl="0">
              <a:lnSpc>
                <a:spcPct val="115000"/>
              </a:lnSpc>
              <a:spcBef>
                <a:spcPts val="0"/>
              </a:spcBef>
              <a:spcAft>
                <a:spcPts val="0"/>
              </a:spcAft>
              <a:buClr>
                <a:schemeClr val="dk2"/>
              </a:buClr>
              <a:buSzPts val="1400"/>
              <a:buFont typeface="Montserrat"/>
              <a:buChar char="○"/>
              <a:defRPr/>
            </a:lvl2pPr>
            <a:lvl3pPr lvl="2" algn="ctr" rtl="0">
              <a:lnSpc>
                <a:spcPct val="115000"/>
              </a:lnSpc>
              <a:spcBef>
                <a:spcPts val="0"/>
              </a:spcBef>
              <a:spcAft>
                <a:spcPts val="0"/>
              </a:spcAft>
              <a:buClr>
                <a:schemeClr val="dk2"/>
              </a:buClr>
              <a:buSzPts val="1400"/>
              <a:buFont typeface="Montserrat"/>
              <a:buChar char="■"/>
              <a:defRPr/>
            </a:lvl3pPr>
            <a:lvl4pPr lvl="3" algn="ctr" rtl="0">
              <a:lnSpc>
                <a:spcPct val="115000"/>
              </a:lnSpc>
              <a:spcBef>
                <a:spcPts val="0"/>
              </a:spcBef>
              <a:spcAft>
                <a:spcPts val="0"/>
              </a:spcAft>
              <a:buClr>
                <a:schemeClr val="dk2"/>
              </a:buClr>
              <a:buSzPts val="1400"/>
              <a:buFont typeface="Montserrat"/>
              <a:buChar char="●"/>
              <a:defRPr/>
            </a:lvl4pPr>
            <a:lvl5pPr lvl="4" algn="ctr" rtl="0">
              <a:lnSpc>
                <a:spcPct val="115000"/>
              </a:lnSpc>
              <a:spcBef>
                <a:spcPts val="0"/>
              </a:spcBef>
              <a:spcAft>
                <a:spcPts val="0"/>
              </a:spcAft>
              <a:buClr>
                <a:schemeClr val="dk2"/>
              </a:buClr>
              <a:buSzPts val="1400"/>
              <a:buFont typeface="Montserrat"/>
              <a:buChar char="○"/>
              <a:defRPr/>
            </a:lvl5pPr>
            <a:lvl6pPr lvl="5" algn="ctr" rtl="0">
              <a:lnSpc>
                <a:spcPct val="115000"/>
              </a:lnSpc>
              <a:spcBef>
                <a:spcPts val="0"/>
              </a:spcBef>
              <a:spcAft>
                <a:spcPts val="0"/>
              </a:spcAft>
              <a:buClr>
                <a:schemeClr val="dk2"/>
              </a:buClr>
              <a:buSzPts val="1400"/>
              <a:buFont typeface="Montserrat"/>
              <a:buChar char="■"/>
              <a:defRPr/>
            </a:lvl6pPr>
            <a:lvl7pPr lvl="6" algn="ctr" rtl="0">
              <a:lnSpc>
                <a:spcPct val="115000"/>
              </a:lnSpc>
              <a:spcBef>
                <a:spcPts val="0"/>
              </a:spcBef>
              <a:spcAft>
                <a:spcPts val="0"/>
              </a:spcAft>
              <a:buClr>
                <a:schemeClr val="dk2"/>
              </a:buClr>
              <a:buSzPts val="1400"/>
              <a:buFont typeface="Montserrat"/>
              <a:buChar char="●"/>
              <a:defRPr/>
            </a:lvl7pPr>
            <a:lvl8pPr lvl="7" algn="ctr" rtl="0">
              <a:lnSpc>
                <a:spcPct val="115000"/>
              </a:lnSpc>
              <a:spcBef>
                <a:spcPts val="0"/>
              </a:spcBef>
              <a:spcAft>
                <a:spcPts val="0"/>
              </a:spcAft>
              <a:buClr>
                <a:schemeClr val="dk2"/>
              </a:buClr>
              <a:buSzPts val="1400"/>
              <a:buFont typeface="Montserrat"/>
              <a:buChar char="○"/>
              <a:defRPr/>
            </a:lvl8pPr>
            <a:lvl9pPr lvl="8" algn="ctr" rtl="0">
              <a:lnSpc>
                <a:spcPct val="115000"/>
              </a:lnSpc>
              <a:spcBef>
                <a:spcPts val="0"/>
              </a:spcBef>
              <a:spcAft>
                <a:spcPts val="0"/>
              </a:spcAft>
              <a:buClr>
                <a:schemeClr val="dk2"/>
              </a:buClr>
              <a:buSzPts val="1400"/>
              <a:buFont typeface="Montserrat"/>
              <a:buChar char="■"/>
              <a:defRPr/>
            </a:lvl9pPr>
          </a:lstStyle>
          <a:p>
            <a:endParaRPr/>
          </a:p>
        </p:txBody>
      </p:sp>
      <p:sp>
        <p:nvSpPr>
          <p:cNvPr id="41" name="Google Shape;41;p9"/>
          <p:cNvSpPr>
            <a:spLocks noGrp="1"/>
          </p:cNvSpPr>
          <p:nvPr>
            <p:ph type="pic" idx="2"/>
          </p:nvPr>
        </p:nvSpPr>
        <p:spPr>
          <a:xfrm>
            <a:off x="6022325" y="300"/>
            <a:ext cx="3121800" cy="271920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a:spLocks noGrp="1"/>
          </p:cNvSpPr>
          <p:nvPr>
            <p:ph type="pic" idx="2"/>
          </p:nvPr>
        </p:nvSpPr>
        <p:spPr>
          <a:xfrm>
            <a:off x="-75" y="-150"/>
            <a:ext cx="9144000" cy="5143500"/>
          </a:xfrm>
          <a:prstGeom prst="rect">
            <a:avLst/>
          </a:prstGeom>
          <a:noFill/>
          <a:ln>
            <a:noFill/>
          </a:ln>
        </p:spPr>
      </p:sp>
      <p:sp>
        <p:nvSpPr>
          <p:cNvPr id="44" name="Google Shape;44;p10"/>
          <p:cNvSpPr txBox="1">
            <a:spLocks noGrp="1"/>
          </p:cNvSpPr>
          <p:nvPr>
            <p:ph type="title"/>
          </p:nvPr>
        </p:nvSpPr>
        <p:spPr>
          <a:xfrm>
            <a:off x="720000" y="3862050"/>
            <a:ext cx="7704000" cy="572700"/>
          </a:xfrm>
          <a:prstGeom prst="rect">
            <a:avLst/>
          </a:prstGeom>
          <a:solidFill>
            <a:schemeClr val="lt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Overpass"/>
              <a:buNone/>
              <a:defRPr sz="3500" b="1">
                <a:solidFill>
                  <a:schemeClr val="dk1"/>
                </a:solidFill>
                <a:latin typeface="Overpass"/>
                <a:ea typeface="Overpass"/>
                <a:cs typeface="Overpass"/>
                <a:sym typeface="Overpass"/>
              </a:defRPr>
            </a:lvl1pPr>
            <a:lvl2pPr lvl="1" rtl="0">
              <a:spcBef>
                <a:spcPts val="0"/>
              </a:spcBef>
              <a:spcAft>
                <a:spcPts val="0"/>
              </a:spcAft>
              <a:buClr>
                <a:schemeClr val="dk1"/>
              </a:buClr>
              <a:buSzPts val="3500"/>
              <a:buFont typeface="Overpass"/>
              <a:buNone/>
              <a:defRPr sz="3500" b="1">
                <a:solidFill>
                  <a:schemeClr val="dk1"/>
                </a:solidFill>
                <a:latin typeface="Overpass"/>
                <a:ea typeface="Overpass"/>
                <a:cs typeface="Overpass"/>
                <a:sym typeface="Overpass"/>
              </a:defRPr>
            </a:lvl2pPr>
            <a:lvl3pPr lvl="2" rtl="0">
              <a:spcBef>
                <a:spcPts val="0"/>
              </a:spcBef>
              <a:spcAft>
                <a:spcPts val="0"/>
              </a:spcAft>
              <a:buClr>
                <a:schemeClr val="dk1"/>
              </a:buClr>
              <a:buSzPts val="3500"/>
              <a:buFont typeface="Overpass"/>
              <a:buNone/>
              <a:defRPr sz="3500" b="1">
                <a:solidFill>
                  <a:schemeClr val="dk1"/>
                </a:solidFill>
                <a:latin typeface="Overpass"/>
                <a:ea typeface="Overpass"/>
                <a:cs typeface="Overpass"/>
                <a:sym typeface="Overpass"/>
              </a:defRPr>
            </a:lvl3pPr>
            <a:lvl4pPr lvl="3" rtl="0">
              <a:spcBef>
                <a:spcPts val="0"/>
              </a:spcBef>
              <a:spcAft>
                <a:spcPts val="0"/>
              </a:spcAft>
              <a:buClr>
                <a:schemeClr val="dk1"/>
              </a:buClr>
              <a:buSzPts val="3500"/>
              <a:buFont typeface="Overpass"/>
              <a:buNone/>
              <a:defRPr sz="3500" b="1">
                <a:solidFill>
                  <a:schemeClr val="dk1"/>
                </a:solidFill>
                <a:latin typeface="Overpass"/>
                <a:ea typeface="Overpass"/>
                <a:cs typeface="Overpass"/>
                <a:sym typeface="Overpass"/>
              </a:defRPr>
            </a:lvl4pPr>
            <a:lvl5pPr lvl="4" rtl="0">
              <a:spcBef>
                <a:spcPts val="0"/>
              </a:spcBef>
              <a:spcAft>
                <a:spcPts val="0"/>
              </a:spcAft>
              <a:buClr>
                <a:schemeClr val="dk1"/>
              </a:buClr>
              <a:buSzPts val="3500"/>
              <a:buFont typeface="Overpass"/>
              <a:buNone/>
              <a:defRPr sz="3500" b="1">
                <a:solidFill>
                  <a:schemeClr val="dk1"/>
                </a:solidFill>
                <a:latin typeface="Overpass"/>
                <a:ea typeface="Overpass"/>
                <a:cs typeface="Overpass"/>
                <a:sym typeface="Overpass"/>
              </a:defRPr>
            </a:lvl5pPr>
            <a:lvl6pPr lvl="5" rtl="0">
              <a:spcBef>
                <a:spcPts val="0"/>
              </a:spcBef>
              <a:spcAft>
                <a:spcPts val="0"/>
              </a:spcAft>
              <a:buClr>
                <a:schemeClr val="dk1"/>
              </a:buClr>
              <a:buSzPts val="3500"/>
              <a:buFont typeface="Overpass"/>
              <a:buNone/>
              <a:defRPr sz="3500" b="1">
                <a:solidFill>
                  <a:schemeClr val="dk1"/>
                </a:solidFill>
                <a:latin typeface="Overpass"/>
                <a:ea typeface="Overpass"/>
                <a:cs typeface="Overpass"/>
                <a:sym typeface="Overpass"/>
              </a:defRPr>
            </a:lvl6pPr>
            <a:lvl7pPr lvl="6" rtl="0">
              <a:spcBef>
                <a:spcPts val="0"/>
              </a:spcBef>
              <a:spcAft>
                <a:spcPts val="0"/>
              </a:spcAft>
              <a:buClr>
                <a:schemeClr val="dk1"/>
              </a:buClr>
              <a:buSzPts val="3500"/>
              <a:buFont typeface="Overpass"/>
              <a:buNone/>
              <a:defRPr sz="3500" b="1">
                <a:solidFill>
                  <a:schemeClr val="dk1"/>
                </a:solidFill>
                <a:latin typeface="Overpass"/>
                <a:ea typeface="Overpass"/>
                <a:cs typeface="Overpass"/>
                <a:sym typeface="Overpass"/>
              </a:defRPr>
            </a:lvl7pPr>
            <a:lvl8pPr lvl="7" rtl="0">
              <a:spcBef>
                <a:spcPts val="0"/>
              </a:spcBef>
              <a:spcAft>
                <a:spcPts val="0"/>
              </a:spcAft>
              <a:buClr>
                <a:schemeClr val="dk1"/>
              </a:buClr>
              <a:buSzPts val="3500"/>
              <a:buFont typeface="Overpass"/>
              <a:buNone/>
              <a:defRPr sz="3500" b="1">
                <a:solidFill>
                  <a:schemeClr val="dk1"/>
                </a:solidFill>
                <a:latin typeface="Overpass"/>
                <a:ea typeface="Overpass"/>
                <a:cs typeface="Overpass"/>
                <a:sym typeface="Overpass"/>
              </a:defRPr>
            </a:lvl8pPr>
            <a:lvl9pPr lvl="8" rtl="0">
              <a:spcBef>
                <a:spcPts val="0"/>
              </a:spcBef>
              <a:spcAft>
                <a:spcPts val="0"/>
              </a:spcAft>
              <a:buClr>
                <a:schemeClr val="dk1"/>
              </a:buClr>
              <a:buSzPts val="3500"/>
              <a:buFont typeface="Overpass"/>
              <a:buNone/>
              <a:defRPr sz="3500" b="1">
                <a:solidFill>
                  <a:schemeClr val="dk1"/>
                </a:solidFill>
                <a:latin typeface="Overpass"/>
                <a:ea typeface="Overpass"/>
                <a:cs typeface="Overpass"/>
                <a:sym typeface="Overpas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1pPr>
            <a:lvl2pPr marL="914400" lvl="1"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2pPr>
            <a:lvl3pPr marL="1371600" lvl="2"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3pPr>
            <a:lvl4pPr marL="1828800" lvl="3"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4pPr>
            <a:lvl5pPr marL="2286000" lvl="4"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5pPr>
            <a:lvl6pPr marL="2743200" lvl="5"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6pPr>
            <a:lvl7pPr marL="3200400" lvl="6"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7pPr>
            <a:lvl8pPr marL="3657600" lvl="7"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8pPr>
            <a:lvl9pPr marL="4114800" lvl="8"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72"/>
        <p:cNvGrpSpPr/>
        <p:nvPr/>
      </p:nvGrpSpPr>
      <p:grpSpPr>
        <a:xfrm>
          <a:off x="0" y="0"/>
          <a:ext cx="0" cy="0"/>
          <a:chOff x="0" y="0"/>
          <a:chExt cx="0" cy="0"/>
        </a:xfrm>
      </p:grpSpPr>
      <p:sp>
        <p:nvSpPr>
          <p:cNvPr id="173" name="Google Shape;173;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74" name="Google Shape;174;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 id="2147483675"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78"/>
        <p:cNvGrpSpPr/>
        <p:nvPr/>
      </p:nvGrpSpPr>
      <p:grpSpPr>
        <a:xfrm>
          <a:off x="0" y="0"/>
          <a:ext cx="0" cy="0"/>
          <a:chOff x="0" y="0"/>
          <a:chExt cx="0" cy="0"/>
        </a:xfrm>
      </p:grpSpPr>
      <p:sp>
        <p:nvSpPr>
          <p:cNvPr id="179" name="Google Shape;179;p3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80" name="Google Shape;180;p3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vG_CqcFlI8aqRcK3-rCxixfrtEhOg0niI7NaR21duyA/copy" TargetMode="External"/><Relationship Id="rId2" Type="http://schemas.openxmlformats.org/officeDocument/2006/relationships/notesSlide" Target="../notesSlides/notesSlide18.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bit.ly/33VAFh3" TargetMode="External"/><Relationship Id="rId11" Type="http://schemas.openxmlformats.org/officeDocument/2006/relationships/hyperlink" Target="https://www.videvo.net/?utm_source=slidesgo_template&amp;utm_medium=referral-link&amp;utm_campaign=sg_resources&amp;utm_content=videvo" TargetMode="External"/><Relationship Id="rId5" Type="http://schemas.openxmlformats.org/officeDocument/2006/relationships/hyperlink" Target="http://bit.ly/30B07Gq"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4"/>
          <p:cNvSpPr/>
          <p:nvPr/>
        </p:nvSpPr>
        <p:spPr>
          <a:xfrm>
            <a:off x="5956500" y="3110900"/>
            <a:ext cx="31875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4"/>
          <p:cNvSpPr txBox="1">
            <a:spLocks noGrp="1"/>
          </p:cNvSpPr>
          <p:nvPr>
            <p:ph type="ctrTitle"/>
          </p:nvPr>
        </p:nvSpPr>
        <p:spPr>
          <a:xfrm>
            <a:off x="713325" y="466200"/>
            <a:ext cx="6290700" cy="210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rPr>
              <a:t>Handicapped Children Daycare Educational Center</a:t>
            </a:r>
            <a:endParaRPr lang="en-US">
              <a:latin typeface="Calibri"/>
            </a:endParaRPr>
          </a:p>
        </p:txBody>
      </p:sp>
      <p:sp>
        <p:nvSpPr>
          <p:cNvPr id="190" name="Google Shape;190;p34"/>
          <p:cNvSpPr txBox="1">
            <a:spLocks noGrp="1"/>
          </p:cNvSpPr>
          <p:nvPr>
            <p:ph type="subTitle" idx="1"/>
          </p:nvPr>
        </p:nvSpPr>
        <p:spPr>
          <a:xfrm>
            <a:off x="713075" y="2536375"/>
            <a:ext cx="6290700" cy="46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latin typeface="Calibri"/>
              </a:rPr>
              <a:t>Here is where your presentation begins</a:t>
            </a:r>
            <a:endParaRPr lang="en-US" dirty="0">
              <a:latin typeface="Calibri"/>
            </a:endParaRPr>
          </a:p>
        </p:txBody>
      </p:sp>
      <p:sp>
        <p:nvSpPr>
          <p:cNvPr id="191" name="Google Shape;191;p34"/>
          <p:cNvSpPr/>
          <p:nvPr/>
        </p:nvSpPr>
        <p:spPr>
          <a:xfrm>
            <a:off x="7932005" y="-7"/>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 name="Google Shape;192;p34"/>
          <p:cNvGrpSpPr/>
          <p:nvPr/>
        </p:nvGrpSpPr>
        <p:grpSpPr>
          <a:xfrm>
            <a:off x="8096611" y="164915"/>
            <a:ext cx="881757" cy="881757"/>
            <a:chOff x="7711375" y="3697475"/>
            <a:chExt cx="1121400" cy="1121400"/>
          </a:xfrm>
        </p:grpSpPr>
        <p:sp>
          <p:nvSpPr>
            <p:cNvPr id="193" name="Google Shape;193;p34"/>
            <p:cNvSpPr/>
            <p:nvPr/>
          </p:nvSpPr>
          <p:spPr>
            <a:xfrm>
              <a:off x="7711375" y="3697475"/>
              <a:ext cx="1121400" cy="112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4"/>
            <p:cNvSpPr/>
            <p:nvPr/>
          </p:nvSpPr>
          <p:spPr>
            <a:xfrm>
              <a:off x="7814500" y="3800600"/>
              <a:ext cx="915300" cy="915000"/>
            </a:xfrm>
            <a:prstGeom prst="chord">
              <a:avLst>
                <a:gd name="adj1" fmla="val 8310"/>
                <a:gd name="adj2" fmla="val 107916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5" name="Google Shape;195;p34"/>
          <p:cNvPicPr preferRelativeResize="0">
            <a:picLocks noGrp="1"/>
          </p:cNvPicPr>
          <p:nvPr>
            <p:ph type="pic" idx="2"/>
          </p:nvPr>
        </p:nvPicPr>
        <p:blipFill rotWithShape="1">
          <a:blip r:embed="rId3">
            <a:alphaModFix/>
          </a:blip>
          <a:srcRect t="16937" b="31874"/>
          <a:stretch/>
        </p:blipFill>
        <p:spPr>
          <a:xfrm>
            <a:off x="0" y="3110900"/>
            <a:ext cx="5956500" cy="2032198"/>
          </a:xfrm>
          <a:prstGeom prst="rect">
            <a:avLst/>
          </a:prstGeom>
        </p:spPr>
      </p:pic>
      <p:grpSp>
        <p:nvGrpSpPr>
          <p:cNvPr id="196" name="Google Shape;196;p34"/>
          <p:cNvGrpSpPr/>
          <p:nvPr/>
        </p:nvGrpSpPr>
        <p:grpSpPr>
          <a:xfrm>
            <a:off x="6466750" y="3370668"/>
            <a:ext cx="2167000" cy="691787"/>
            <a:chOff x="5169975" y="3976388"/>
            <a:chExt cx="2221425" cy="792425"/>
          </a:xfrm>
        </p:grpSpPr>
        <p:sp>
          <p:nvSpPr>
            <p:cNvPr id="197" name="Google Shape;197;p34"/>
            <p:cNvSpPr/>
            <p:nvPr/>
          </p:nvSpPr>
          <p:spPr>
            <a:xfrm>
              <a:off x="5169975" y="3976388"/>
              <a:ext cx="2221425" cy="156675"/>
            </a:xfrm>
            <a:custGeom>
              <a:avLst/>
              <a:gdLst/>
              <a:ahLst/>
              <a:cxnLst/>
              <a:rect l="l" t="t" r="r" b="b"/>
              <a:pathLst>
                <a:path w="88857" h="6267" fill="none" extrusionOk="0">
                  <a:moveTo>
                    <a:pt x="88856" y="6266"/>
                  </a:moveTo>
                  <a:lnTo>
                    <a:pt x="77745" y="0"/>
                  </a:lnTo>
                  <a:lnTo>
                    <a:pt x="66634" y="6266"/>
                  </a:lnTo>
                  <a:lnTo>
                    <a:pt x="55523" y="0"/>
                  </a:lnTo>
                  <a:lnTo>
                    <a:pt x="44428" y="6266"/>
                  </a:lnTo>
                  <a:lnTo>
                    <a:pt x="33334" y="0"/>
                  </a:lnTo>
                  <a:lnTo>
                    <a:pt x="22222" y="6266"/>
                  </a:lnTo>
                  <a:lnTo>
                    <a:pt x="11111" y="0"/>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4"/>
            <p:cNvSpPr/>
            <p:nvPr/>
          </p:nvSpPr>
          <p:spPr>
            <a:xfrm>
              <a:off x="5169975" y="4294263"/>
              <a:ext cx="2221425" cy="156675"/>
            </a:xfrm>
            <a:custGeom>
              <a:avLst/>
              <a:gdLst/>
              <a:ahLst/>
              <a:cxnLst/>
              <a:rect l="l" t="t" r="r" b="b"/>
              <a:pathLst>
                <a:path w="88857" h="6267" fill="none" extrusionOk="0">
                  <a:moveTo>
                    <a:pt x="88856" y="6266"/>
                  </a:moveTo>
                  <a:lnTo>
                    <a:pt x="77745" y="1"/>
                  </a:lnTo>
                  <a:lnTo>
                    <a:pt x="66634" y="6266"/>
                  </a:lnTo>
                  <a:lnTo>
                    <a:pt x="55523" y="1"/>
                  </a:lnTo>
                  <a:lnTo>
                    <a:pt x="44428" y="6266"/>
                  </a:lnTo>
                  <a:lnTo>
                    <a:pt x="33334" y="1"/>
                  </a:lnTo>
                  <a:lnTo>
                    <a:pt x="22222" y="6266"/>
                  </a:lnTo>
                  <a:lnTo>
                    <a:pt x="11111" y="1"/>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4"/>
            <p:cNvSpPr/>
            <p:nvPr/>
          </p:nvSpPr>
          <p:spPr>
            <a:xfrm>
              <a:off x="5169975" y="4612138"/>
              <a:ext cx="2221425" cy="156675"/>
            </a:xfrm>
            <a:custGeom>
              <a:avLst/>
              <a:gdLst/>
              <a:ahLst/>
              <a:cxnLst/>
              <a:rect l="l" t="t" r="r" b="b"/>
              <a:pathLst>
                <a:path w="88857" h="6267" fill="none" extrusionOk="0">
                  <a:moveTo>
                    <a:pt x="88856" y="6267"/>
                  </a:moveTo>
                  <a:lnTo>
                    <a:pt x="77745" y="1"/>
                  </a:lnTo>
                  <a:lnTo>
                    <a:pt x="66634" y="6267"/>
                  </a:lnTo>
                  <a:lnTo>
                    <a:pt x="55523" y="1"/>
                  </a:lnTo>
                  <a:lnTo>
                    <a:pt x="44428" y="6267"/>
                  </a:lnTo>
                  <a:lnTo>
                    <a:pt x="33334" y="1"/>
                  </a:lnTo>
                  <a:lnTo>
                    <a:pt x="22222" y="6267"/>
                  </a:lnTo>
                  <a:lnTo>
                    <a:pt x="11111" y="1"/>
                  </a:lnTo>
                  <a:lnTo>
                    <a:pt x="0" y="6267"/>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43"/>
          <p:cNvSpPr txBox="1">
            <a:spLocks noGrp="1"/>
          </p:cNvSpPr>
          <p:nvPr>
            <p:ph type="subTitle" idx="2"/>
          </p:nvPr>
        </p:nvSpPr>
        <p:spPr>
          <a:xfrm>
            <a:off x="3391728" y="1700186"/>
            <a:ext cx="2208000" cy="62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Venus is the second planet from the Sun</a:t>
            </a:r>
            <a:endParaRPr>
              <a:latin typeface="Calibri"/>
              <a:cs typeface="Calibri"/>
            </a:endParaRPr>
          </a:p>
        </p:txBody>
      </p:sp>
      <p:sp>
        <p:nvSpPr>
          <p:cNvPr id="356" name="Google Shape;356;p43"/>
          <p:cNvSpPr txBox="1">
            <a:spLocks noGrp="1"/>
          </p:cNvSpPr>
          <p:nvPr>
            <p:ph type="subTitle" idx="5"/>
          </p:nvPr>
        </p:nvSpPr>
        <p:spPr>
          <a:xfrm>
            <a:off x="6070330" y="1700186"/>
            <a:ext cx="2208000" cy="62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Neptune is the farthest planet from the Sun</a:t>
            </a:r>
            <a:endParaRPr>
              <a:latin typeface="Calibri"/>
              <a:cs typeface="Calibri"/>
            </a:endParaRPr>
          </a:p>
        </p:txBody>
      </p:sp>
      <p:sp>
        <p:nvSpPr>
          <p:cNvPr id="357" name="Google Shape;357;p4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Our academic areas</a:t>
            </a:r>
            <a:endParaRPr>
              <a:latin typeface="Calibri"/>
              <a:cs typeface="Calibri"/>
            </a:endParaRPr>
          </a:p>
        </p:txBody>
      </p:sp>
      <p:sp>
        <p:nvSpPr>
          <p:cNvPr id="358" name="Google Shape;358;p43"/>
          <p:cNvSpPr txBox="1">
            <a:spLocks noGrp="1"/>
          </p:cNvSpPr>
          <p:nvPr>
            <p:ph type="subTitle" idx="1"/>
          </p:nvPr>
        </p:nvSpPr>
        <p:spPr>
          <a:xfrm>
            <a:off x="713125" y="1700186"/>
            <a:ext cx="2208000" cy="62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Mars is actually a very cold planet</a:t>
            </a:r>
            <a:endParaRPr>
              <a:latin typeface="Calibri"/>
              <a:cs typeface="Calibri"/>
            </a:endParaRPr>
          </a:p>
        </p:txBody>
      </p:sp>
      <p:sp>
        <p:nvSpPr>
          <p:cNvPr id="359" name="Google Shape;359;p43"/>
          <p:cNvSpPr txBox="1">
            <a:spLocks noGrp="1"/>
          </p:cNvSpPr>
          <p:nvPr>
            <p:ph type="subTitle" idx="3"/>
          </p:nvPr>
        </p:nvSpPr>
        <p:spPr>
          <a:xfrm>
            <a:off x="713125" y="2714600"/>
            <a:ext cx="2208000" cy="62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Mercury is the closest planet to the Sun</a:t>
            </a:r>
            <a:endParaRPr>
              <a:latin typeface="Calibri"/>
              <a:cs typeface="Calibri"/>
            </a:endParaRPr>
          </a:p>
        </p:txBody>
      </p:sp>
      <p:sp>
        <p:nvSpPr>
          <p:cNvPr id="360" name="Google Shape;360;p43"/>
          <p:cNvSpPr txBox="1">
            <a:spLocks noGrp="1"/>
          </p:cNvSpPr>
          <p:nvPr>
            <p:ph type="subTitle" idx="4"/>
          </p:nvPr>
        </p:nvSpPr>
        <p:spPr>
          <a:xfrm>
            <a:off x="3391728" y="2714600"/>
            <a:ext cx="2208000" cy="62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Saturn is a gas giant with several rings</a:t>
            </a:r>
            <a:endParaRPr>
              <a:latin typeface="Calibri"/>
              <a:cs typeface="Calibri"/>
            </a:endParaRPr>
          </a:p>
        </p:txBody>
      </p:sp>
      <p:sp>
        <p:nvSpPr>
          <p:cNvPr id="361" name="Google Shape;361;p43"/>
          <p:cNvSpPr txBox="1">
            <a:spLocks noGrp="1"/>
          </p:cNvSpPr>
          <p:nvPr>
            <p:ph type="subTitle" idx="6"/>
          </p:nvPr>
        </p:nvSpPr>
        <p:spPr>
          <a:xfrm>
            <a:off x="6070330" y="2714600"/>
            <a:ext cx="2208000" cy="62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Jupiter is the biggest planet of them all</a:t>
            </a:r>
            <a:endParaRPr>
              <a:latin typeface="Calibri"/>
              <a:cs typeface="Calibri"/>
            </a:endParaRPr>
          </a:p>
        </p:txBody>
      </p:sp>
      <p:sp>
        <p:nvSpPr>
          <p:cNvPr id="362" name="Google Shape;362;p43"/>
          <p:cNvSpPr txBox="1">
            <a:spLocks noGrp="1"/>
          </p:cNvSpPr>
          <p:nvPr>
            <p:ph type="subTitle" idx="7"/>
          </p:nvPr>
        </p:nvSpPr>
        <p:spPr>
          <a:xfrm>
            <a:off x="713125" y="1479400"/>
            <a:ext cx="2208000" cy="42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Mars</a:t>
            </a:r>
            <a:endParaRPr>
              <a:latin typeface="Calibri"/>
              <a:cs typeface="Calibri"/>
            </a:endParaRPr>
          </a:p>
        </p:txBody>
      </p:sp>
      <p:sp>
        <p:nvSpPr>
          <p:cNvPr id="363" name="Google Shape;363;p43"/>
          <p:cNvSpPr txBox="1">
            <a:spLocks noGrp="1"/>
          </p:cNvSpPr>
          <p:nvPr>
            <p:ph type="subTitle" idx="8"/>
          </p:nvPr>
        </p:nvSpPr>
        <p:spPr>
          <a:xfrm>
            <a:off x="3391727" y="1479400"/>
            <a:ext cx="2208000" cy="42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Venus</a:t>
            </a:r>
            <a:endParaRPr>
              <a:latin typeface="Calibri"/>
              <a:cs typeface="Calibri"/>
            </a:endParaRPr>
          </a:p>
        </p:txBody>
      </p:sp>
      <p:sp>
        <p:nvSpPr>
          <p:cNvPr id="364" name="Google Shape;364;p43"/>
          <p:cNvSpPr txBox="1">
            <a:spLocks noGrp="1"/>
          </p:cNvSpPr>
          <p:nvPr>
            <p:ph type="subTitle" idx="9"/>
          </p:nvPr>
        </p:nvSpPr>
        <p:spPr>
          <a:xfrm>
            <a:off x="713125" y="2495550"/>
            <a:ext cx="22080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Mercury</a:t>
            </a:r>
            <a:endParaRPr>
              <a:latin typeface="Calibri"/>
              <a:cs typeface="Calibri"/>
            </a:endParaRPr>
          </a:p>
        </p:txBody>
      </p:sp>
      <p:sp>
        <p:nvSpPr>
          <p:cNvPr id="365" name="Google Shape;365;p43"/>
          <p:cNvSpPr txBox="1">
            <a:spLocks noGrp="1"/>
          </p:cNvSpPr>
          <p:nvPr>
            <p:ph type="subTitle" idx="13"/>
          </p:nvPr>
        </p:nvSpPr>
        <p:spPr>
          <a:xfrm>
            <a:off x="3391727" y="2495550"/>
            <a:ext cx="22080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Saturn</a:t>
            </a:r>
            <a:endParaRPr>
              <a:latin typeface="Calibri"/>
              <a:cs typeface="Calibri"/>
            </a:endParaRPr>
          </a:p>
        </p:txBody>
      </p:sp>
      <p:sp>
        <p:nvSpPr>
          <p:cNvPr id="366" name="Google Shape;366;p43"/>
          <p:cNvSpPr txBox="1">
            <a:spLocks noGrp="1"/>
          </p:cNvSpPr>
          <p:nvPr>
            <p:ph type="subTitle" idx="14"/>
          </p:nvPr>
        </p:nvSpPr>
        <p:spPr>
          <a:xfrm>
            <a:off x="6070330" y="1479400"/>
            <a:ext cx="2208000" cy="42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Neptune</a:t>
            </a:r>
            <a:endParaRPr>
              <a:latin typeface="Calibri"/>
              <a:cs typeface="Calibri"/>
            </a:endParaRPr>
          </a:p>
        </p:txBody>
      </p:sp>
      <p:sp>
        <p:nvSpPr>
          <p:cNvPr id="367" name="Google Shape;367;p43"/>
          <p:cNvSpPr txBox="1">
            <a:spLocks noGrp="1"/>
          </p:cNvSpPr>
          <p:nvPr>
            <p:ph type="subTitle" idx="15"/>
          </p:nvPr>
        </p:nvSpPr>
        <p:spPr>
          <a:xfrm>
            <a:off x="6070330" y="2495550"/>
            <a:ext cx="22080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Jupiter</a:t>
            </a:r>
            <a:endParaRPr>
              <a:latin typeface="Calibri"/>
              <a:cs typeface="Calibri"/>
            </a:endParaRPr>
          </a:p>
        </p:txBody>
      </p:sp>
      <p:sp>
        <p:nvSpPr>
          <p:cNvPr id="368" name="Google Shape;368;p43"/>
          <p:cNvSpPr/>
          <p:nvPr/>
        </p:nvSpPr>
        <p:spPr>
          <a:xfrm flipH="1">
            <a:off x="1212000" y="3931500"/>
            <a:ext cx="31875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cxnSp>
        <p:nvCxnSpPr>
          <p:cNvPr id="369" name="Google Shape;369;p43"/>
          <p:cNvCxnSpPr/>
          <p:nvPr/>
        </p:nvCxnSpPr>
        <p:spPr>
          <a:xfrm>
            <a:off x="1681650" y="4301650"/>
            <a:ext cx="2238300" cy="0"/>
          </a:xfrm>
          <a:prstGeom prst="straightConnector1">
            <a:avLst/>
          </a:prstGeom>
          <a:noFill/>
          <a:ln w="114300" cap="flat" cmpd="sng">
            <a:solidFill>
              <a:schemeClr val="lt1"/>
            </a:solidFill>
            <a:prstDash val="solid"/>
            <a:round/>
            <a:headEnd type="none" w="med" len="med"/>
            <a:tailEnd type="none" w="med" len="med"/>
          </a:ln>
        </p:spPr>
      </p:cxnSp>
      <p:cxnSp>
        <p:nvCxnSpPr>
          <p:cNvPr id="370" name="Google Shape;370;p43"/>
          <p:cNvCxnSpPr/>
          <p:nvPr/>
        </p:nvCxnSpPr>
        <p:spPr>
          <a:xfrm>
            <a:off x="1681650" y="4537500"/>
            <a:ext cx="2238300" cy="0"/>
          </a:xfrm>
          <a:prstGeom prst="straightConnector1">
            <a:avLst/>
          </a:prstGeom>
          <a:noFill/>
          <a:ln w="114300" cap="flat" cmpd="sng">
            <a:solidFill>
              <a:schemeClr val="lt1"/>
            </a:solidFill>
            <a:prstDash val="solid"/>
            <a:round/>
            <a:headEnd type="none" w="med" len="med"/>
            <a:tailEnd type="none" w="med" len="med"/>
          </a:ln>
        </p:spPr>
      </p:cxnSp>
      <p:cxnSp>
        <p:nvCxnSpPr>
          <p:cNvPr id="371" name="Google Shape;371;p43"/>
          <p:cNvCxnSpPr/>
          <p:nvPr/>
        </p:nvCxnSpPr>
        <p:spPr>
          <a:xfrm>
            <a:off x="1681650" y="4773350"/>
            <a:ext cx="2238300" cy="0"/>
          </a:xfrm>
          <a:prstGeom prst="straightConnector1">
            <a:avLst/>
          </a:prstGeom>
          <a:noFill/>
          <a:ln w="114300" cap="flat" cmpd="sng">
            <a:solidFill>
              <a:schemeClr val="lt1"/>
            </a:solidFill>
            <a:prstDash val="solid"/>
            <a:round/>
            <a:headEnd type="none" w="med" len="med"/>
            <a:tailEnd type="none" w="med" len="med"/>
          </a:ln>
        </p:spPr>
      </p:cxnSp>
      <p:sp>
        <p:nvSpPr>
          <p:cNvPr id="372" name="Google Shape;372;p43"/>
          <p:cNvSpPr/>
          <p:nvPr/>
        </p:nvSpPr>
        <p:spPr>
          <a:xfrm>
            <a:off x="-9" y="3931493"/>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73" name="Google Shape;373;p43"/>
          <p:cNvSpPr/>
          <p:nvPr/>
        </p:nvSpPr>
        <p:spPr>
          <a:xfrm>
            <a:off x="576092" y="40603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74" name="Google Shape;374;p43"/>
          <p:cNvSpPr/>
          <p:nvPr/>
        </p:nvSpPr>
        <p:spPr>
          <a:xfrm>
            <a:off x="131278" y="40603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75" name="Google Shape;375;p43"/>
          <p:cNvSpPr/>
          <p:nvPr/>
        </p:nvSpPr>
        <p:spPr>
          <a:xfrm>
            <a:off x="576092" y="45073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76" name="Google Shape;376;p43"/>
          <p:cNvSpPr/>
          <p:nvPr/>
        </p:nvSpPr>
        <p:spPr>
          <a:xfrm>
            <a:off x="131278" y="45073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sp>
        <p:nvSpPr>
          <p:cNvPr id="381" name="Google Shape;381;p4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Our mission and vision</a:t>
            </a:r>
            <a:endParaRPr>
              <a:latin typeface="Calibri"/>
              <a:cs typeface="Calibri"/>
            </a:endParaRPr>
          </a:p>
        </p:txBody>
      </p:sp>
      <p:sp>
        <p:nvSpPr>
          <p:cNvPr id="382" name="Google Shape;382;p44"/>
          <p:cNvSpPr txBox="1">
            <a:spLocks noGrp="1"/>
          </p:cNvSpPr>
          <p:nvPr>
            <p:ph type="subTitle" idx="1"/>
          </p:nvPr>
        </p:nvSpPr>
        <p:spPr>
          <a:xfrm>
            <a:off x="720002" y="3303687"/>
            <a:ext cx="2724000" cy="10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Venus has a beautiful name and is the second planet from the Sun. It’s hot and has a poisonous atmosphere</a:t>
            </a:r>
            <a:endParaRPr>
              <a:latin typeface="Calibri"/>
              <a:cs typeface="Calibri"/>
            </a:endParaRPr>
          </a:p>
        </p:txBody>
      </p:sp>
      <p:sp>
        <p:nvSpPr>
          <p:cNvPr id="383" name="Google Shape;383;p44"/>
          <p:cNvSpPr txBox="1">
            <a:spLocks noGrp="1"/>
          </p:cNvSpPr>
          <p:nvPr>
            <p:ph type="subTitle" idx="2"/>
          </p:nvPr>
        </p:nvSpPr>
        <p:spPr>
          <a:xfrm>
            <a:off x="720011" y="1695887"/>
            <a:ext cx="2724000" cy="106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Mercury is the closest planet to the Sun and the smallest one in the Solar System—it’s only a bit larger than the Moon</a:t>
            </a:r>
            <a:endParaRPr>
              <a:latin typeface="Calibri"/>
              <a:cs typeface="Calibri"/>
            </a:endParaRPr>
          </a:p>
        </p:txBody>
      </p:sp>
      <p:sp>
        <p:nvSpPr>
          <p:cNvPr id="384" name="Google Shape;384;p44"/>
          <p:cNvSpPr txBox="1">
            <a:spLocks noGrp="1"/>
          </p:cNvSpPr>
          <p:nvPr>
            <p:ph type="subTitle" idx="3"/>
          </p:nvPr>
        </p:nvSpPr>
        <p:spPr>
          <a:xfrm>
            <a:off x="720000" y="3072462"/>
            <a:ext cx="27240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Vision</a:t>
            </a:r>
            <a:endParaRPr>
              <a:latin typeface="Calibri"/>
              <a:cs typeface="Calibri"/>
            </a:endParaRPr>
          </a:p>
        </p:txBody>
      </p:sp>
      <p:sp>
        <p:nvSpPr>
          <p:cNvPr id="385" name="Google Shape;385;p44"/>
          <p:cNvSpPr txBox="1">
            <a:spLocks noGrp="1"/>
          </p:cNvSpPr>
          <p:nvPr>
            <p:ph type="subTitle" idx="4"/>
          </p:nvPr>
        </p:nvSpPr>
        <p:spPr>
          <a:xfrm>
            <a:off x="720011" y="1464662"/>
            <a:ext cx="27240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Mission</a:t>
            </a:r>
            <a:endParaRPr>
              <a:latin typeface="Calibri"/>
              <a:cs typeface="Calibri"/>
            </a:endParaRPr>
          </a:p>
        </p:txBody>
      </p:sp>
      <p:pic>
        <p:nvPicPr>
          <p:cNvPr id="386" name="Google Shape;386;p44"/>
          <p:cNvPicPr preferRelativeResize="0">
            <a:picLocks noGrp="1"/>
          </p:cNvPicPr>
          <p:nvPr>
            <p:ph type="pic" idx="5"/>
          </p:nvPr>
        </p:nvPicPr>
        <p:blipFill rotWithShape="1">
          <a:blip r:embed="rId3">
            <a:alphaModFix/>
          </a:blip>
          <a:srcRect t="9770" b="27959"/>
          <a:stretch/>
        </p:blipFill>
        <p:spPr>
          <a:xfrm>
            <a:off x="3598325" y="1464650"/>
            <a:ext cx="5545800" cy="2466951"/>
          </a:xfrm>
          <a:prstGeom prst="rect">
            <a:avLst/>
          </a:prstGeom>
        </p:spPr>
      </p:pic>
      <p:sp>
        <p:nvSpPr>
          <p:cNvPr id="387" name="Google Shape;387;p44"/>
          <p:cNvSpPr/>
          <p:nvPr/>
        </p:nvSpPr>
        <p:spPr>
          <a:xfrm>
            <a:off x="7932005" y="3931493"/>
            <a:ext cx="1212000" cy="121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88" name="Google Shape;388;p44"/>
          <p:cNvSpPr/>
          <p:nvPr/>
        </p:nvSpPr>
        <p:spPr>
          <a:xfrm>
            <a:off x="8096611" y="4096415"/>
            <a:ext cx="881700" cy="881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89" name="Google Shape;389;p44"/>
          <p:cNvSpPr/>
          <p:nvPr/>
        </p:nvSpPr>
        <p:spPr>
          <a:xfrm>
            <a:off x="8177698" y="4177503"/>
            <a:ext cx="719700" cy="719400"/>
          </a:xfrm>
          <a:prstGeom prst="chord">
            <a:avLst>
              <a:gd name="adj1" fmla="val 8310"/>
              <a:gd name="adj2" fmla="val 107916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90" name="Google Shape;390;p44"/>
          <p:cNvSpPr/>
          <p:nvPr/>
        </p:nvSpPr>
        <p:spPr>
          <a:xfrm flipH="1">
            <a:off x="3598200" y="3932050"/>
            <a:ext cx="31218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nvGrpSpPr>
          <p:cNvPr id="391" name="Google Shape;391;p44"/>
          <p:cNvGrpSpPr/>
          <p:nvPr/>
        </p:nvGrpSpPr>
        <p:grpSpPr>
          <a:xfrm flipH="1">
            <a:off x="4075591" y="4191818"/>
            <a:ext cx="2167000" cy="691787"/>
            <a:chOff x="5169975" y="3976388"/>
            <a:chExt cx="2221425" cy="792425"/>
          </a:xfrm>
        </p:grpSpPr>
        <p:sp>
          <p:nvSpPr>
            <p:cNvPr id="392" name="Google Shape;392;p44"/>
            <p:cNvSpPr/>
            <p:nvPr/>
          </p:nvSpPr>
          <p:spPr>
            <a:xfrm>
              <a:off x="5169975" y="3976388"/>
              <a:ext cx="2221425" cy="156675"/>
            </a:xfrm>
            <a:custGeom>
              <a:avLst/>
              <a:gdLst/>
              <a:ahLst/>
              <a:cxnLst/>
              <a:rect l="l" t="t" r="r" b="b"/>
              <a:pathLst>
                <a:path w="88857" h="6267" fill="none" extrusionOk="0">
                  <a:moveTo>
                    <a:pt x="88856" y="6266"/>
                  </a:moveTo>
                  <a:lnTo>
                    <a:pt x="77745" y="0"/>
                  </a:lnTo>
                  <a:lnTo>
                    <a:pt x="66634" y="6266"/>
                  </a:lnTo>
                  <a:lnTo>
                    <a:pt x="55523" y="0"/>
                  </a:lnTo>
                  <a:lnTo>
                    <a:pt x="44428" y="6266"/>
                  </a:lnTo>
                  <a:lnTo>
                    <a:pt x="33334" y="0"/>
                  </a:lnTo>
                  <a:lnTo>
                    <a:pt x="22222" y="6266"/>
                  </a:lnTo>
                  <a:lnTo>
                    <a:pt x="11111" y="0"/>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93" name="Google Shape;393;p44"/>
            <p:cNvSpPr/>
            <p:nvPr/>
          </p:nvSpPr>
          <p:spPr>
            <a:xfrm>
              <a:off x="5169975" y="4294263"/>
              <a:ext cx="2221425" cy="156675"/>
            </a:xfrm>
            <a:custGeom>
              <a:avLst/>
              <a:gdLst/>
              <a:ahLst/>
              <a:cxnLst/>
              <a:rect l="l" t="t" r="r" b="b"/>
              <a:pathLst>
                <a:path w="88857" h="6267" fill="none" extrusionOk="0">
                  <a:moveTo>
                    <a:pt x="88856" y="6266"/>
                  </a:moveTo>
                  <a:lnTo>
                    <a:pt x="77745" y="1"/>
                  </a:lnTo>
                  <a:lnTo>
                    <a:pt x="66634" y="6266"/>
                  </a:lnTo>
                  <a:lnTo>
                    <a:pt x="55523" y="1"/>
                  </a:lnTo>
                  <a:lnTo>
                    <a:pt x="44428" y="6266"/>
                  </a:lnTo>
                  <a:lnTo>
                    <a:pt x="33334" y="1"/>
                  </a:lnTo>
                  <a:lnTo>
                    <a:pt x="22222" y="6266"/>
                  </a:lnTo>
                  <a:lnTo>
                    <a:pt x="11111" y="1"/>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94" name="Google Shape;394;p44"/>
            <p:cNvSpPr/>
            <p:nvPr/>
          </p:nvSpPr>
          <p:spPr>
            <a:xfrm>
              <a:off x="5169975" y="4612138"/>
              <a:ext cx="2221425" cy="156675"/>
            </a:xfrm>
            <a:custGeom>
              <a:avLst/>
              <a:gdLst/>
              <a:ahLst/>
              <a:cxnLst/>
              <a:rect l="l" t="t" r="r" b="b"/>
              <a:pathLst>
                <a:path w="88857" h="6267" fill="none" extrusionOk="0">
                  <a:moveTo>
                    <a:pt x="88856" y="6267"/>
                  </a:moveTo>
                  <a:lnTo>
                    <a:pt x="77745" y="1"/>
                  </a:lnTo>
                  <a:lnTo>
                    <a:pt x="66634" y="6267"/>
                  </a:lnTo>
                  <a:lnTo>
                    <a:pt x="55523" y="1"/>
                  </a:lnTo>
                  <a:lnTo>
                    <a:pt x="44428" y="6267"/>
                  </a:lnTo>
                  <a:lnTo>
                    <a:pt x="33334" y="1"/>
                  </a:lnTo>
                  <a:lnTo>
                    <a:pt x="22222" y="6267"/>
                  </a:lnTo>
                  <a:lnTo>
                    <a:pt x="11111" y="1"/>
                  </a:lnTo>
                  <a:lnTo>
                    <a:pt x="0" y="6267"/>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sp>
        <p:nvSpPr>
          <p:cNvPr id="395" name="Google Shape;395;p44"/>
          <p:cNvSpPr/>
          <p:nvPr/>
        </p:nvSpPr>
        <p:spPr>
          <a:xfrm>
            <a:off x="6719991" y="3931193"/>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96" name="Google Shape;396;p44"/>
          <p:cNvSpPr/>
          <p:nvPr/>
        </p:nvSpPr>
        <p:spPr>
          <a:xfrm>
            <a:off x="6848300" y="4059500"/>
            <a:ext cx="955500" cy="9555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Our values</a:t>
            </a:r>
            <a:endParaRPr>
              <a:latin typeface="Calibri"/>
              <a:cs typeface="Calibri"/>
            </a:endParaRPr>
          </a:p>
        </p:txBody>
      </p:sp>
      <p:sp>
        <p:nvSpPr>
          <p:cNvPr id="402" name="Google Shape;402;p45"/>
          <p:cNvSpPr txBox="1">
            <a:spLocks noGrp="1"/>
          </p:cNvSpPr>
          <p:nvPr>
            <p:ph type="subTitle" idx="1"/>
          </p:nvPr>
        </p:nvSpPr>
        <p:spPr>
          <a:xfrm>
            <a:off x="4315203" y="1708950"/>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Mars is actually a very cold planet</a:t>
            </a:r>
            <a:endParaRPr>
              <a:latin typeface="Calibri"/>
              <a:cs typeface="Calibri"/>
            </a:endParaRPr>
          </a:p>
        </p:txBody>
      </p:sp>
      <p:sp>
        <p:nvSpPr>
          <p:cNvPr id="403" name="Google Shape;403;p45"/>
          <p:cNvSpPr txBox="1">
            <a:spLocks noGrp="1"/>
          </p:cNvSpPr>
          <p:nvPr>
            <p:ph type="subTitle" idx="2"/>
          </p:nvPr>
        </p:nvSpPr>
        <p:spPr>
          <a:xfrm>
            <a:off x="6445807" y="1708950"/>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Neptune is very far from the Sun</a:t>
            </a:r>
            <a:endParaRPr>
              <a:latin typeface="Calibri"/>
              <a:cs typeface="Calibri"/>
            </a:endParaRPr>
          </a:p>
        </p:txBody>
      </p:sp>
      <p:sp>
        <p:nvSpPr>
          <p:cNvPr id="404" name="Google Shape;404;p45"/>
          <p:cNvSpPr txBox="1">
            <a:spLocks noGrp="1"/>
          </p:cNvSpPr>
          <p:nvPr>
            <p:ph type="subTitle" idx="3"/>
          </p:nvPr>
        </p:nvSpPr>
        <p:spPr>
          <a:xfrm>
            <a:off x="4315203" y="2877500"/>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Jupiter is the biggest planet of them all</a:t>
            </a:r>
            <a:endParaRPr>
              <a:latin typeface="Calibri"/>
              <a:cs typeface="Calibri"/>
            </a:endParaRPr>
          </a:p>
        </p:txBody>
      </p:sp>
      <p:sp>
        <p:nvSpPr>
          <p:cNvPr id="405" name="Google Shape;405;p45"/>
          <p:cNvSpPr txBox="1">
            <a:spLocks noGrp="1"/>
          </p:cNvSpPr>
          <p:nvPr>
            <p:ph type="subTitle" idx="4"/>
          </p:nvPr>
        </p:nvSpPr>
        <p:spPr>
          <a:xfrm>
            <a:off x="6445807" y="2877500"/>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Saturn is a gas giant and has several rings</a:t>
            </a:r>
            <a:endParaRPr>
              <a:latin typeface="Calibri"/>
              <a:cs typeface="Calibri"/>
            </a:endParaRPr>
          </a:p>
        </p:txBody>
      </p:sp>
      <p:sp>
        <p:nvSpPr>
          <p:cNvPr id="406" name="Google Shape;406;p45"/>
          <p:cNvSpPr txBox="1">
            <a:spLocks noGrp="1"/>
          </p:cNvSpPr>
          <p:nvPr>
            <p:ph type="subTitle" idx="5"/>
          </p:nvPr>
        </p:nvSpPr>
        <p:spPr>
          <a:xfrm>
            <a:off x="4315200" y="1479400"/>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Mars</a:t>
            </a:r>
            <a:endParaRPr>
              <a:latin typeface="Calibri"/>
              <a:cs typeface="Calibri"/>
            </a:endParaRPr>
          </a:p>
        </p:txBody>
      </p:sp>
      <p:sp>
        <p:nvSpPr>
          <p:cNvPr id="407" name="Google Shape;407;p45"/>
          <p:cNvSpPr txBox="1">
            <a:spLocks noGrp="1"/>
          </p:cNvSpPr>
          <p:nvPr>
            <p:ph type="subTitle" idx="6"/>
          </p:nvPr>
        </p:nvSpPr>
        <p:spPr>
          <a:xfrm>
            <a:off x="6445801" y="1479400"/>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Neptune</a:t>
            </a:r>
            <a:endParaRPr>
              <a:latin typeface="Calibri"/>
              <a:cs typeface="Calibri"/>
            </a:endParaRPr>
          </a:p>
        </p:txBody>
      </p:sp>
      <p:sp>
        <p:nvSpPr>
          <p:cNvPr id="408" name="Google Shape;408;p45"/>
          <p:cNvSpPr txBox="1">
            <a:spLocks noGrp="1"/>
          </p:cNvSpPr>
          <p:nvPr>
            <p:ph type="subTitle" idx="7"/>
          </p:nvPr>
        </p:nvSpPr>
        <p:spPr>
          <a:xfrm>
            <a:off x="4315200" y="2647950"/>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Jupiter</a:t>
            </a:r>
            <a:endParaRPr>
              <a:latin typeface="Calibri"/>
              <a:cs typeface="Calibri"/>
            </a:endParaRPr>
          </a:p>
        </p:txBody>
      </p:sp>
      <p:sp>
        <p:nvSpPr>
          <p:cNvPr id="409" name="Google Shape;409;p45"/>
          <p:cNvSpPr txBox="1">
            <a:spLocks noGrp="1"/>
          </p:cNvSpPr>
          <p:nvPr>
            <p:ph type="subTitle" idx="8"/>
          </p:nvPr>
        </p:nvSpPr>
        <p:spPr>
          <a:xfrm>
            <a:off x="6445801" y="2647950"/>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Saturn</a:t>
            </a:r>
            <a:endParaRPr>
              <a:latin typeface="Calibri"/>
              <a:cs typeface="Calibri"/>
            </a:endParaRPr>
          </a:p>
        </p:txBody>
      </p:sp>
      <p:pic>
        <p:nvPicPr>
          <p:cNvPr id="410" name="Google Shape;410;p45"/>
          <p:cNvPicPr preferRelativeResize="0">
            <a:picLocks noGrp="1"/>
          </p:cNvPicPr>
          <p:nvPr>
            <p:ph type="pic" idx="9"/>
          </p:nvPr>
        </p:nvPicPr>
        <p:blipFill rotWithShape="1">
          <a:blip r:embed="rId3">
            <a:alphaModFix/>
          </a:blip>
          <a:srcRect b="13956"/>
          <a:stretch/>
        </p:blipFill>
        <p:spPr>
          <a:xfrm>
            <a:off x="0" y="1479400"/>
            <a:ext cx="3930598" cy="2452199"/>
          </a:xfrm>
          <a:prstGeom prst="rect">
            <a:avLst/>
          </a:prstGeom>
        </p:spPr>
      </p:pic>
      <p:sp>
        <p:nvSpPr>
          <p:cNvPr id="411" name="Google Shape;411;p45"/>
          <p:cNvSpPr/>
          <p:nvPr/>
        </p:nvSpPr>
        <p:spPr>
          <a:xfrm>
            <a:off x="7931991" y="3931493"/>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12" name="Google Shape;412;p45"/>
          <p:cNvSpPr/>
          <p:nvPr/>
        </p:nvSpPr>
        <p:spPr>
          <a:xfrm>
            <a:off x="8508092" y="40603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13" name="Google Shape;413;p45"/>
          <p:cNvSpPr/>
          <p:nvPr/>
        </p:nvSpPr>
        <p:spPr>
          <a:xfrm>
            <a:off x="8063278" y="40603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14" name="Google Shape;414;p45"/>
          <p:cNvSpPr/>
          <p:nvPr/>
        </p:nvSpPr>
        <p:spPr>
          <a:xfrm>
            <a:off x="8508092" y="45073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15" name="Google Shape;415;p45"/>
          <p:cNvSpPr/>
          <p:nvPr/>
        </p:nvSpPr>
        <p:spPr>
          <a:xfrm>
            <a:off x="8063278" y="45073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16" name="Google Shape;416;p45"/>
          <p:cNvSpPr/>
          <p:nvPr/>
        </p:nvSpPr>
        <p:spPr>
          <a:xfrm>
            <a:off x="-9" y="3931193"/>
            <a:ext cx="12120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17" name="Google Shape;417;p45"/>
          <p:cNvSpPr/>
          <p:nvPr/>
        </p:nvSpPr>
        <p:spPr>
          <a:xfrm>
            <a:off x="128300" y="4059500"/>
            <a:ext cx="955500" cy="955500"/>
          </a:xfrm>
          <a:prstGeom prst="diamond">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18" name="Google Shape;418;p45"/>
          <p:cNvSpPr/>
          <p:nvPr/>
        </p:nvSpPr>
        <p:spPr>
          <a:xfrm>
            <a:off x="1212005" y="3931493"/>
            <a:ext cx="1212000" cy="121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19" name="Google Shape;419;p45"/>
          <p:cNvSpPr/>
          <p:nvPr/>
        </p:nvSpPr>
        <p:spPr>
          <a:xfrm>
            <a:off x="1376611" y="4096415"/>
            <a:ext cx="881700" cy="881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20" name="Google Shape;420;p45"/>
          <p:cNvSpPr/>
          <p:nvPr/>
        </p:nvSpPr>
        <p:spPr>
          <a:xfrm>
            <a:off x="1457698" y="4177503"/>
            <a:ext cx="719700" cy="719400"/>
          </a:xfrm>
          <a:prstGeom prst="chord">
            <a:avLst>
              <a:gd name="adj1" fmla="val 8310"/>
              <a:gd name="adj2" fmla="val 107916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4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Our success</a:t>
            </a:r>
            <a:endParaRPr>
              <a:latin typeface="Calibri"/>
              <a:cs typeface="Calibri"/>
            </a:endParaRPr>
          </a:p>
        </p:txBody>
      </p:sp>
      <p:sp>
        <p:nvSpPr>
          <p:cNvPr id="426" name="Google Shape;426;p46"/>
          <p:cNvSpPr txBox="1">
            <a:spLocks noGrp="1"/>
          </p:cNvSpPr>
          <p:nvPr>
            <p:ph type="subTitle" idx="1"/>
          </p:nvPr>
        </p:nvSpPr>
        <p:spPr>
          <a:xfrm>
            <a:off x="720000" y="2722313"/>
            <a:ext cx="21753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Mercury is the closest planet to the Sun and a very small object</a:t>
            </a:r>
            <a:endParaRPr>
              <a:latin typeface="Calibri"/>
              <a:cs typeface="Calibri"/>
            </a:endParaRPr>
          </a:p>
        </p:txBody>
      </p:sp>
      <p:sp>
        <p:nvSpPr>
          <p:cNvPr id="427" name="Google Shape;427;p46"/>
          <p:cNvSpPr txBox="1">
            <a:spLocks noGrp="1"/>
          </p:cNvSpPr>
          <p:nvPr>
            <p:ph type="subTitle" idx="2"/>
          </p:nvPr>
        </p:nvSpPr>
        <p:spPr>
          <a:xfrm>
            <a:off x="3266720" y="2722313"/>
            <a:ext cx="21753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Venus has a beautiful name and is the second planet from the Sun</a:t>
            </a:r>
            <a:endParaRPr>
              <a:latin typeface="Calibri"/>
              <a:cs typeface="Calibri"/>
            </a:endParaRPr>
          </a:p>
        </p:txBody>
      </p:sp>
      <p:sp>
        <p:nvSpPr>
          <p:cNvPr id="428" name="Google Shape;428;p46"/>
          <p:cNvSpPr txBox="1">
            <a:spLocks noGrp="1"/>
          </p:cNvSpPr>
          <p:nvPr>
            <p:ph type="subTitle" idx="3"/>
          </p:nvPr>
        </p:nvSpPr>
        <p:spPr>
          <a:xfrm>
            <a:off x="5813447" y="2722313"/>
            <a:ext cx="21753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Despite being red, Mars is actually a cold place. It’s full of iron oxide dust</a:t>
            </a:r>
            <a:endParaRPr>
              <a:latin typeface="Calibri"/>
              <a:cs typeface="Calibri"/>
            </a:endParaRPr>
          </a:p>
        </p:txBody>
      </p:sp>
      <p:sp>
        <p:nvSpPr>
          <p:cNvPr id="429" name="Google Shape;429;p46"/>
          <p:cNvSpPr txBox="1">
            <a:spLocks noGrp="1"/>
          </p:cNvSpPr>
          <p:nvPr>
            <p:ph type="title" idx="4"/>
          </p:nvPr>
        </p:nvSpPr>
        <p:spPr>
          <a:xfrm>
            <a:off x="3266725" y="1551788"/>
            <a:ext cx="1188600" cy="86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Calibri"/>
                <a:cs typeface="Calibri"/>
              </a:rPr>
              <a:t>25%</a:t>
            </a:r>
            <a:endParaRPr>
              <a:latin typeface="Calibri"/>
              <a:cs typeface="Calibri"/>
            </a:endParaRPr>
          </a:p>
        </p:txBody>
      </p:sp>
      <p:sp>
        <p:nvSpPr>
          <p:cNvPr id="430" name="Google Shape;430;p46"/>
          <p:cNvSpPr txBox="1">
            <a:spLocks noGrp="1"/>
          </p:cNvSpPr>
          <p:nvPr>
            <p:ph type="title" idx="5"/>
          </p:nvPr>
        </p:nvSpPr>
        <p:spPr>
          <a:xfrm>
            <a:off x="720000" y="1551788"/>
            <a:ext cx="1188600" cy="86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Calibri"/>
                <a:cs typeface="Calibri"/>
              </a:rPr>
              <a:t>50%</a:t>
            </a:r>
            <a:endParaRPr>
              <a:latin typeface="Calibri"/>
              <a:cs typeface="Calibri"/>
            </a:endParaRPr>
          </a:p>
        </p:txBody>
      </p:sp>
      <p:sp>
        <p:nvSpPr>
          <p:cNvPr id="431" name="Google Shape;431;p46"/>
          <p:cNvSpPr txBox="1">
            <a:spLocks noGrp="1"/>
          </p:cNvSpPr>
          <p:nvPr>
            <p:ph type="title" idx="6"/>
          </p:nvPr>
        </p:nvSpPr>
        <p:spPr>
          <a:xfrm>
            <a:off x="5813450" y="1551788"/>
            <a:ext cx="1188600" cy="86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Calibri"/>
                <a:cs typeface="Calibri"/>
              </a:rPr>
              <a:t>75%</a:t>
            </a:r>
            <a:endParaRPr>
              <a:latin typeface="Calibri"/>
              <a:cs typeface="Calibri"/>
            </a:endParaRPr>
          </a:p>
        </p:txBody>
      </p:sp>
      <p:sp>
        <p:nvSpPr>
          <p:cNvPr id="432" name="Google Shape;432;p46"/>
          <p:cNvSpPr txBox="1">
            <a:spLocks noGrp="1"/>
          </p:cNvSpPr>
          <p:nvPr>
            <p:ph type="subTitle" idx="7"/>
          </p:nvPr>
        </p:nvSpPr>
        <p:spPr>
          <a:xfrm>
            <a:off x="720000" y="2497388"/>
            <a:ext cx="21753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Mercury</a:t>
            </a:r>
            <a:endParaRPr>
              <a:latin typeface="Calibri"/>
              <a:cs typeface="Calibri"/>
            </a:endParaRPr>
          </a:p>
        </p:txBody>
      </p:sp>
      <p:sp>
        <p:nvSpPr>
          <p:cNvPr id="433" name="Google Shape;433;p46"/>
          <p:cNvSpPr txBox="1">
            <a:spLocks noGrp="1"/>
          </p:cNvSpPr>
          <p:nvPr>
            <p:ph type="subTitle" idx="8"/>
          </p:nvPr>
        </p:nvSpPr>
        <p:spPr>
          <a:xfrm>
            <a:off x="3266722" y="2497388"/>
            <a:ext cx="21753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Venus</a:t>
            </a:r>
            <a:endParaRPr>
              <a:latin typeface="Calibri"/>
              <a:cs typeface="Calibri"/>
            </a:endParaRPr>
          </a:p>
        </p:txBody>
      </p:sp>
      <p:sp>
        <p:nvSpPr>
          <p:cNvPr id="434" name="Google Shape;434;p46"/>
          <p:cNvSpPr txBox="1">
            <a:spLocks noGrp="1"/>
          </p:cNvSpPr>
          <p:nvPr>
            <p:ph type="subTitle" idx="9"/>
          </p:nvPr>
        </p:nvSpPr>
        <p:spPr>
          <a:xfrm>
            <a:off x="5813450" y="2497388"/>
            <a:ext cx="21753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Mars</a:t>
            </a:r>
            <a:endParaRPr>
              <a:latin typeface="Calibri"/>
              <a:cs typeface="Calibri"/>
            </a:endParaRPr>
          </a:p>
        </p:txBody>
      </p:sp>
      <p:sp>
        <p:nvSpPr>
          <p:cNvPr id="435" name="Google Shape;435;p46"/>
          <p:cNvSpPr/>
          <p:nvPr/>
        </p:nvSpPr>
        <p:spPr>
          <a:xfrm flipH="1">
            <a:off x="0" y="3932050"/>
            <a:ext cx="31218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nvGrpSpPr>
          <p:cNvPr id="436" name="Google Shape;436;p46"/>
          <p:cNvGrpSpPr/>
          <p:nvPr/>
        </p:nvGrpSpPr>
        <p:grpSpPr>
          <a:xfrm flipH="1">
            <a:off x="477391" y="4191818"/>
            <a:ext cx="2167000" cy="691787"/>
            <a:chOff x="5169975" y="3976388"/>
            <a:chExt cx="2221425" cy="792425"/>
          </a:xfrm>
        </p:grpSpPr>
        <p:sp>
          <p:nvSpPr>
            <p:cNvPr id="437" name="Google Shape;437;p46"/>
            <p:cNvSpPr/>
            <p:nvPr/>
          </p:nvSpPr>
          <p:spPr>
            <a:xfrm>
              <a:off x="5169975" y="3976388"/>
              <a:ext cx="2221425" cy="156675"/>
            </a:xfrm>
            <a:custGeom>
              <a:avLst/>
              <a:gdLst/>
              <a:ahLst/>
              <a:cxnLst/>
              <a:rect l="l" t="t" r="r" b="b"/>
              <a:pathLst>
                <a:path w="88857" h="6267" fill="none" extrusionOk="0">
                  <a:moveTo>
                    <a:pt x="88856" y="6266"/>
                  </a:moveTo>
                  <a:lnTo>
                    <a:pt x="77745" y="0"/>
                  </a:lnTo>
                  <a:lnTo>
                    <a:pt x="66634" y="6266"/>
                  </a:lnTo>
                  <a:lnTo>
                    <a:pt x="55523" y="0"/>
                  </a:lnTo>
                  <a:lnTo>
                    <a:pt x="44428" y="6266"/>
                  </a:lnTo>
                  <a:lnTo>
                    <a:pt x="33334" y="0"/>
                  </a:lnTo>
                  <a:lnTo>
                    <a:pt x="22222" y="6266"/>
                  </a:lnTo>
                  <a:lnTo>
                    <a:pt x="11111" y="0"/>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38" name="Google Shape;438;p46"/>
            <p:cNvSpPr/>
            <p:nvPr/>
          </p:nvSpPr>
          <p:spPr>
            <a:xfrm>
              <a:off x="5169975" y="4294263"/>
              <a:ext cx="2221425" cy="156675"/>
            </a:xfrm>
            <a:custGeom>
              <a:avLst/>
              <a:gdLst/>
              <a:ahLst/>
              <a:cxnLst/>
              <a:rect l="l" t="t" r="r" b="b"/>
              <a:pathLst>
                <a:path w="88857" h="6267" fill="none" extrusionOk="0">
                  <a:moveTo>
                    <a:pt x="88856" y="6266"/>
                  </a:moveTo>
                  <a:lnTo>
                    <a:pt x="77745" y="1"/>
                  </a:lnTo>
                  <a:lnTo>
                    <a:pt x="66634" y="6266"/>
                  </a:lnTo>
                  <a:lnTo>
                    <a:pt x="55523" y="1"/>
                  </a:lnTo>
                  <a:lnTo>
                    <a:pt x="44428" y="6266"/>
                  </a:lnTo>
                  <a:lnTo>
                    <a:pt x="33334" y="1"/>
                  </a:lnTo>
                  <a:lnTo>
                    <a:pt x="22222" y="6266"/>
                  </a:lnTo>
                  <a:lnTo>
                    <a:pt x="11111" y="1"/>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39" name="Google Shape;439;p46"/>
            <p:cNvSpPr/>
            <p:nvPr/>
          </p:nvSpPr>
          <p:spPr>
            <a:xfrm>
              <a:off x="5169975" y="4612138"/>
              <a:ext cx="2221425" cy="156675"/>
            </a:xfrm>
            <a:custGeom>
              <a:avLst/>
              <a:gdLst/>
              <a:ahLst/>
              <a:cxnLst/>
              <a:rect l="l" t="t" r="r" b="b"/>
              <a:pathLst>
                <a:path w="88857" h="6267" fill="none" extrusionOk="0">
                  <a:moveTo>
                    <a:pt x="88856" y="6267"/>
                  </a:moveTo>
                  <a:lnTo>
                    <a:pt x="77745" y="1"/>
                  </a:lnTo>
                  <a:lnTo>
                    <a:pt x="66634" y="6267"/>
                  </a:lnTo>
                  <a:lnTo>
                    <a:pt x="55523" y="1"/>
                  </a:lnTo>
                  <a:lnTo>
                    <a:pt x="44428" y="6267"/>
                  </a:lnTo>
                  <a:lnTo>
                    <a:pt x="33334" y="1"/>
                  </a:lnTo>
                  <a:lnTo>
                    <a:pt x="22222" y="6267"/>
                  </a:lnTo>
                  <a:lnTo>
                    <a:pt x="11111" y="1"/>
                  </a:lnTo>
                  <a:lnTo>
                    <a:pt x="0" y="6267"/>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sp>
        <p:nvSpPr>
          <p:cNvPr id="440" name="Google Shape;440;p46"/>
          <p:cNvSpPr/>
          <p:nvPr/>
        </p:nvSpPr>
        <p:spPr>
          <a:xfrm>
            <a:off x="7931991" y="3931493"/>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41" name="Google Shape;441;p46"/>
          <p:cNvSpPr/>
          <p:nvPr/>
        </p:nvSpPr>
        <p:spPr>
          <a:xfrm>
            <a:off x="8508092" y="40603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42" name="Google Shape;442;p46"/>
          <p:cNvSpPr/>
          <p:nvPr/>
        </p:nvSpPr>
        <p:spPr>
          <a:xfrm>
            <a:off x="8063278" y="40603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43" name="Google Shape;443;p46"/>
          <p:cNvSpPr/>
          <p:nvPr/>
        </p:nvSpPr>
        <p:spPr>
          <a:xfrm>
            <a:off x="8508092" y="45073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44" name="Google Shape;444;p46"/>
          <p:cNvSpPr/>
          <p:nvPr/>
        </p:nvSpPr>
        <p:spPr>
          <a:xfrm>
            <a:off x="8063278" y="45073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47"/>
          <p:cNvSpPr txBox="1">
            <a:spLocks noGrp="1"/>
          </p:cNvSpPr>
          <p:nvPr>
            <p:ph type="title"/>
          </p:nvPr>
        </p:nvSpPr>
        <p:spPr>
          <a:xfrm>
            <a:off x="713225" y="1985325"/>
            <a:ext cx="4680300" cy="996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98,300,000</a:t>
            </a:r>
            <a:endParaRPr>
              <a:latin typeface="Calibri"/>
              <a:cs typeface="Calibri"/>
            </a:endParaRPr>
          </a:p>
        </p:txBody>
      </p:sp>
      <p:sp>
        <p:nvSpPr>
          <p:cNvPr id="450" name="Google Shape;450;p47"/>
          <p:cNvSpPr txBox="1">
            <a:spLocks noGrp="1"/>
          </p:cNvSpPr>
          <p:nvPr>
            <p:ph type="subTitle" idx="1"/>
          </p:nvPr>
        </p:nvSpPr>
        <p:spPr>
          <a:xfrm>
            <a:off x="713225" y="2661100"/>
            <a:ext cx="4680300" cy="4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Big numbers catch your audience’s attention</a:t>
            </a:r>
            <a:endParaRPr>
              <a:latin typeface="Calibri"/>
              <a:cs typeface="Calibri"/>
            </a:endParaRPr>
          </a:p>
        </p:txBody>
      </p:sp>
      <p:pic>
        <p:nvPicPr>
          <p:cNvPr id="451" name="Google Shape;451;p47"/>
          <p:cNvPicPr preferRelativeResize="0">
            <a:picLocks noGrp="1"/>
          </p:cNvPicPr>
          <p:nvPr>
            <p:ph type="pic" idx="2"/>
          </p:nvPr>
        </p:nvPicPr>
        <p:blipFill rotWithShape="1">
          <a:blip r:embed="rId3">
            <a:alphaModFix/>
          </a:blip>
          <a:srcRect t="2362" b="2362"/>
          <a:stretch/>
        </p:blipFill>
        <p:spPr>
          <a:xfrm>
            <a:off x="5545800" y="0"/>
            <a:ext cx="3598201" cy="5143501"/>
          </a:xfrm>
          <a:prstGeom prst="rect">
            <a:avLst/>
          </a:prstGeom>
        </p:spPr>
      </p:pic>
      <p:sp>
        <p:nvSpPr>
          <p:cNvPr id="452" name="Google Shape;452;p47"/>
          <p:cNvSpPr/>
          <p:nvPr/>
        </p:nvSpPr>
        <p:spPr>
          <a:xfrm>
            <a:off x="2424005" y="3932050"/>
            <a:ext cx="31218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nvGrpSpPr>
          <p:cNvPr id="453" name="Google Shape;453;p47"/>
          <p:cNvGrpSpPr/>
          <p:nvPr/>
        </p:nvGrpSpPr>
        <p:grpSpPr>
          <a:xfrm>
            <a:off x="2901414" y="4191818"/>
            <a:ext cx="2167000" cy="691787"/>
            <a:chOff x="5169975" y="3976388"/>
            <a:chExt cx="2221425" cy="792425"/>
          </a:xfrm>
        </p:grpSpPr>
        <p:sp>
          <p:nvSpPr>
            <p:cNvPr id="454" name="Google Shape;454;p47"/>
            <p:cNvSpPr/>
            <p:nvPr/>
          </p:nvSpPr>
          <p:spPr>
            <a:xfrm>
              <a:off x="5169975" y="3976388"/>
              <a:ext cx="2221425" cy="156675"/>
            </a:xfrm>
            <a:custGeom>
              <a:avLst/>
              <a:gdLst/>
              <a:ahLst/>
              <a:cxnLst/>
              <a:rect l="l" t="t" r="r" b="b"/>
              <a:pathLst>
                <a:path w="88857" h="6267" fill="none" extrusionOk="0">
                  <a:moveTo>
                    <a:pt x="88856" y="6266"/>
                  </a:moveTo>
                  <a:lnTo>
                    <a:pt x="77745" y="0"/>
                  </a:lnTo>
                  <a:lnTo>
                    <a:pt x="66634" y="6266"/>
                  </a:lnTo>
                  <a:lnTo>
                    <a:pt x="55523" y="0"/>
                  </a:lnTo>
                  <a:lnTo>
                    <a:pt x="44428" y="6266"/>
                  </a:lnTo>
                  <a:lnTo>
                    <a:pt x="33334" y="0"/>
                  </a:lnTo>
                  <a:lnTo>
                    <a:pt x="22222" y="6266"/>
                  </a:lnTo>
                  <a:lnTo>
                    <a:pt x="11111" y="0"/>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55" name="Google Shape;455;p47"/>
            <p:cNvSpPr/>
            <p:nvPr/>
          </p:nvSpPr>
          <p:spPr>
            <a:xfrm>
              <a:off x="5169975" y="4294263"/>
              <a:ext cx="2221425" cy="156675"/>
            </a:xfrm>
            <a:custGeom>
              <a:avLst/>
              <a:gdLst/>
              <a:ahLst/>
              <a:cxnLst/>
              <a:rect l="l" t="t" r="r" b="b"/>
              <a:pathLst>
                <a:path w="88857" h="6267" fill="none" extrusionOk="0">
                  <a:moveTo>
                    <a:pt x="88856" y="6266"/>
                  </a:moveTo>
                  <a:lnTo>
                    <a:pt x="77745" y="1"/>
                  </a:lnTo>
                  <a:lnTo>
                    <a:pt x="66634" y="6266"/>
                  </a:lnTo>
                  <a:lnTo>
                    <a:pt x="55523" y="1"/>
                  </a:lnTo>
                  <a:lnTo>
                    <a:pt x="44428" y="6266"/>
                  </a:lnTo>
                  <a:lnTo>
                    <a:pt x="33334" y="1"/>
                  </a:lnTo>
                  <a:lnTo>
                    <a:pt x="22222" y="6266"/>
                  </a:lnTo>
                  <a:lnTo>
                    <a:pt x="11111" y="1"/>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56" name="Google Shape;456;p47"/>
            <p:cNvSpPr/>
            <p:nvPr/>
          </p:nvSpPr>
          <p:spPr>
            <a:xfrm>
              <a:off x="5169975" y="4612138"/>
              <a:ext cx="2221425" cy="156675"/>
            </a:xfrm>
            <a:custGeom>
              <a:avLst/>
              <a:gdLst/>
              <a:ahLst/>
              <a:cxnLst/>
              <a:rect l="l" t="t" r="r" b="b"/>
              <a:pathLst>
                <a:path w="88857" h="6267" fill="none" extrusionOk="0">
                  <a:moveTo>
                    <a:pt x="88856" y="6267"/>
                  </a:moveTo>
                  <a:lnTo>
                    <a:pt x="77745" y="1"/>
                  </a:lnTo>
                  <a:lnTo>
                    <a:pt x="66634" y="6267"/>
                  </a:lnTo>
                  <a:lnTo>
                    <a:pt x="55523" y="1"/>
                  </a:lnTo>
                  <a:lnTo>
                    <a:pt x="44428" y="6267"/>
                  </a:lnTo>
                  <a:lnTo>
                    <a:pt x="33334" y="1"/>
                  </a:lnTo>
                  <a:lnTo>
                    <a:pt x="22222" y="6267"/>
                  </a:lnTo>
                  <a:lnTo>
                    <a:pt x="11111" y="1"/>
                  </a:lnTo>
                  <a:lnTo>
                    <a:pt x="0" y="6267"/>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sp>
        <p:nvSpPr>
          <p:cNvPr id="457" name="Google Shape;457;p47"/>
          <p:cNvSpPr/>
          <p:nvPr/>
        </p:nvSpPr>
        <p:spPr>
          <a:xfrm flipH="1">
            <a:off x="1212014" y="3931193"/>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58" name="Google Shape;458;p47"/>
          <p:cNvSpPr/>
          <p:nvPr/>
        </p:nvSpPr>
        <p:spPr>
          <a:xfrm flipH="1">
            <a:off x="1340205" y="4059500"/>
            <a:ext cx="955500" cy="9555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59" name="Google Shape;459;p47"/>
          <p:cNvSpPr/>
          <p:nvPr/>
        </p:nvSpPr>
        <p:spPr>
          <a:xfrm flipH="1">
            <a:off x="0" y="0"/>
            <a:ext cx="31875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cxnSp>
        <p:nvCxnSpPr>
          <p:cNvPr id="460" name="Google Shape;460;p47"/>
          <p:cNvCxnSpPr/>
          <p:nvPr/>
        </p:nvCxnSpPr>
        <p:spPr>
          <a:xfrm>
            <a:off x="469650" y="370150"/>
            <a:ext cx="2238300" cy="0"/>
          </a:xfrm>
          <a:prstGeom prst="straightConnector1">
            <a:avLst/>
          </a:prstGeom>
          <a:noFill/>
          <a:ln w="114300" cap="flat" cmpd="sng">
            <a:solidFill>
              <a:schemeClr val="lt1"/>
            </a:solidFill>
            <a:prstDash val="solid"/>
            <a:round/>
            <a:headEnd type="none" w="med" len="med"/>
            <a:tailEnd type="none" w="med" len="med"/>
          </a:ln>
        </p:spPr>
      </p:cxnSp>
      <p:cxnSp>
        <p:nvCxnSpPr>
          <p:cNvPr id="461" name="Google Shape;461;p47"/>
          <p:cNvCxnSpPr/>
          <p:nvPr/>
        </p:nvCxnSpPr>
        <p:spPr>
          <a:xfrm>
            <a:off x="469650" y="606000"/>
            <a:ext cx="2238300" cy="0"/>
          </a:xfrm>
          <a:prstGeom prst="straightConnector1">
            <a:avLst/>
          </a:prstGeom>
          <a:noFill/>
          <a:ln w="114300" cap="flat" cmpd="sng">
            <a:solidFill>
              <a:schemeClr val="lt1"/>
            </a:solidFill>
            <a:prstDash val="solid"/>
            <a:round/>
            <a:headEnd type="none" w="med" len="med"/>
            <a:tailEnd type="none" w="med" len="med"/>
          </a:ln>
        </p:spPr>
      </p:cxnSp>
      <p:cxnSp>
        <p:nvCxnSpPr>
          <p:cNvPr id="462" name="Google Shape;462;p47"/>
          <p:cNvCxnSpPr/>
          <p:nvPr/>
        </p:nvCxnSpPr>
        <p:spPr>
          <a:xfrm>
            <a:off x="469650" y="841850"/>
            <a:ext cx="2238300" cy="0"/>
          </a:xfrm>
          <a:prstGeom prst="straightConnector1">
            <a:avLst/>
          </a:prstGeom>
          <a:noFill/>
          <a:ln w="114300" cap="flat" cmpd="sng">
            <a:solidFill>
              <a:schemeClr val="lt1"/>
            </a:solidFill>
            <a:prstDash val="solid"/>
            <a:round/>
            <a:headEnd type="none" w="med" len="med"/>
            <a:tailEnd type="none" w="med" len="med"/>
          </a:ln>
        </p:spPr>
      </p:cxnSp>
      <p:sp>
        <p:nvSpPr>
          <p:cNvPr id="463" name="Google Shape;463;p47"/>
          <p:cNvSpPr/>
          <p:nvPr/>
        </p:nvSpPr>
        <p:spPr>
          <a:xfrm>
            <a:off x="4333791" y="-7"/>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64" name="Google Shape;464;p47"/>
          <p:cNvSpPr/>
          <p:nvPr/>
        </p:nvSpPr>
        <p:spPr>
          <a:xfrm>
            <a:off x="4909892" y="1288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65" name="Google Shape;465;p47"/>
          <p:cNvSpPr/>
          <p:nvPr/>
        </p:nvSpPr>
        <p:spPr>
          <a:xfrm>
            <a:off x="4465078" y="1288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66" name="Google Shape;466;p47"/>
          <p:cNvSpPr/>
          <p:nvPr/>
        </p:nvSpPr>
        <p:spPr>
          <a:xfrm>
            <a:off x="4909892" y="5758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67" name="Google Shape;467;p47"/>
          <p:cNvSpPr/>
          <p:nvPr/>
        </p:nvSpPr>
        <p:spPr>
          <a:xfrm>
            <a:off x="4465078" y="5758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nvGrpSpPr>
          <p:cNvPr id="468" name="Google Shape;468;p47"/>
          <p:cNvGrpSpPr/>
          <p:nvPr/>
        </p:nvGrpSpPr>
        <p:grpSpPr>
          <a:xfrm>
            <a:off x="-106" y="3931193"/>
            <a:ext cx="1212000" cy="1212000"/>
            <a:chOff x="-6" y="3930918"/>
            <a:chExt cx="1212000" cy="1212000"/>
          </a:xfrm>
        </p:grpSpPr>
        <p:sp>
          <p:nvSpPr>
            <p:cNvPr id="469" name="Google Shape;469;p47"/>
            <p:cNvSpPr/>
            <p:nvPr/>
          </p:nvSpPr>
          <p:spPr>
            <a:xfrm rot="5400000">
              <a:off x="-6" y="3930918"/>
              <a:ext cx="1212000" cy="121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70" name="Google Shape;470;p47"/>
            <p:cNvSpPr/>
            <p:nvPr/>
          </p:nvSpPr>
          <p:spPr>
            <a:xfrm>
              <a:off x="181269" y="4166005"/>
              <a:ext cx="849450" cy="741825"/>
            </a:xfrm>
            <a:prstGeom prst="flowChartPreparation">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sp>
        <p:nvSpPr>
          <p:cNvPr id="475" name="Google Shape;475;p48"/>
          <p:cNvSpPr txBox="1">
            <a:spLocks noGrp="1"/>
          </p:cNvSpPr>
          <p:nvPr>
            <p:ph type="title"/>
          </p:nvPr>
        </p:nvSpPr>
        <p:spPr>
          <a:xfrm>
            <a:off x="4810200" y="1720700"/>
            <a:ext cx="3620700" cy="170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latin typeface="Calibri"/>
                <a:cs typeface="Calibri"/>
              </a:rPr>
              <a:t>Awesome words</a:t>
            </a:r>
            <a:endParaRPr>
              <a:latin typeface="Calibri"/>
              <a:cs typeface="Calibri"/>
            </a:endParaRPr>
          </a:p>
        </p:txBody>
      </p:sp>
      <p:sp>
        <p:nvSpPr>
          <p:cNvPr id="476" name="Google Shape;476;p48"/>
          <p:cNvSpPr/>
          <p:nvPr/>
        </p:nvSpPr>
        <p:spPr>
          <a:xfrm flipH="1">
            <a:off x="5956500" y="3931500"/>
            <a:ext cx="31875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cxnSp>
        <p:nvCxnSpPr>
          <p:cNvPr id="477" name="Google Shape;477;p48"/>
          <p:cNvCxnSpPr/>
          <p:nvPr/>
        </p:nvCxnSpPr>
        <p:spPr>
          <a:xfrm>
            <a:off x="6426150" y="4301650"/>
            <a:ext cx="2238300" cy="0"/>
          </a:xfrm>
          <a:prstGeom prst="straightConnector1">
            <a:avLst/>
          </a:prstGeom>
          <a:noFill/>
          <a:ln w="114300" cap="flat" cmpd="sng">
            <a:solidFill>
              <a:schemeClr val="lt1"/>
            </a:solidFill>
            <a:prstDash val="solid"/>
            <a:round/>
            <a:headEnd type="none" w="med" len="med"/>
            <a:tailEnd type="none" w="med" len="med"/>
          </a:ln>
        </p:spPr>
      </p:cxnSp>
      <p:cxnSp>
        <p:nvCxnSpPr>
          <p:cNvPr id="478" name="Google Shape;478;p48"/>
          <p:cNvCxnSpPr/>
          <p:nvPr/>
        </p:nvCxnSpPr>
        <p:spPr>
          <a:xfrm>
            <a:off x="6426150" y="4537500"/>
            <a:ext cx="2238300" cy="0"/>
          </a:xfrm>
          <a:prstGeom prst="straightConnector1">
            <a:avLst/>
          </a:prstGeom>
          <a:noFill/>
          <a:ln w="114300" cap="flat" cmpd="sng">
            <a:solidFill>
              <a:schemeClr val="lt1"/>
            </a:solidFill>
            <a:prstDash val="solid"/>
            <a:round/>
            <a:headEnd type="none" w="med" len="med"/>
            <a:tailEnd type="none" w="med" len="med"/>
          </a:ln>
        </p:spPr>
      </p:cxnSp>
      <p:cxnSp>
        <p:nvCxnSpPr>
          <p:cNvPr id="479" name="Google Shape;479;p48"/>
          <p:cNvCxnSpPr/>
          <p:nvPr/>
        </p:nvCxnSpPr>
        <p:spPr>
          <a:xfrm>
            <a:off x="6426150" y="4773350"/>
            <a:ext cx="2238300" cy="0"/>
          </a:xfrm>
          <a:prstGeom prst="straightConnector1">
            <a:avLst/>
          </a:prstGeom>
          <a:noFill/>
          <a:ln w="114300" cap="flat" cmpd="sng">
            <a:solidFill>
              <a:schemeClr val="lt1"/>
            </a:solidFill>
            <a:prstDash val="solid"/>
            <a:round/>
            <a:headEnd type="none" w="med" len="med"/>
            <a:tailEnd type="none" w="med" len="med"/>
          </a:ln>
        </p:spPr>
      </p:cxnSp>
      <p:sp>
        <p:nvSpPr>
          <p:cNvPr id="480" name="Google Shape;480;p48"/>
          <p:cNvSpPr/>
          <p:nvPr/>
        </p:nvSpPr>
        <p:spPr>
          <a:xfrm>
            <a:off x="4744491" y="3931493"/>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81" name="Google Shape;481;p48"/>
          <p:cNvSpPr/>
          <p:nvPr/>
        </p:nvSpPr>
        <p:spPr>
          <a:xfrm>
            <a:off x="5320592" y="40603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82" name="Google Shape;482;p48"/>
          <p:cNvSpPr/>
          <p:nvPr/>
        </p:nvSpPr>
        <p:spPr>
          <a:xfrm>
            <a:off x="4875778" y="4060343"/>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83" name="Google Shape;483;p48"/>
          <p:cNvSpPr/>
          <p:nvPr/>
        </p:nvSpPr>
        <p:spPr>
          <a:xfrm>
            <a:off x="5320592" y="45073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84" name="Google Shape;484;p48"/>
          <p:cNvSpPr/>
          <p:nvPr/>
        </p:nvSpPr>
        <p:spPr>
          <a:xfrm>
            <a:off x="4875778" y="4507344"/>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85" name="Google Shape;485;p48"/>
          <p:cNvSpPr/>
          <p:nvPr/>
        </p:nvSpPr>
        <p:spPr>
          <a:xfrm>
            <a:off x="7932005" y="293"/>
            <a:ext cx="1212000" cy="121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86" name="Google Shape;486;p48"/>
          <p:cNvSpPr/>
          <p:nvPr/>
        </p:nvSpPr>
        <p:spPr>
          <a:xfrm>
            <a:off x="8096611" y="165215"/>
            <a:ext cx="881700" cy="881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87" name="Google Shape;487;p48"/>
          <p:cNvSpPr/>
          <p:nvPr/>
        </p:nvSpPr>
        <p:spPr>
          <a:xfrm>
            <a:off x="8177698" y="246303"/>
            <a:ext cx="719700" cy="719400"/>
          </a:xfrm>
          <a:prstGeom prst="chord">
            <a:avLst>
              <a:gd name="adj1" fmla="val 8310"/>
              <a:gd name="adj2" fmla="val 107916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88" name="Google Shape;488;p48"/>
          <p:cNvSpPr/>
          <p:nvPr/>
        </p:nvSpPr>
        <p:spPr>
          <a:xfrm>
            <a:off x="4744500" y="100"/>
            <a:ext cx="31875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nvGrpSpPr>
          <p:cNvPr id="489" name="Google Shape;489;p48"/>
          <p:cNvGrpSpPr/>
          <p:nvPr/>
        </p:nvGrpSpPr>
        <p:grpSpPr>
          <a:xfrm>
            <a:off x="5254750" y="259868"/>
            <a:ext cx="2167000" cy="691787"/>
            <a:chOff x="5169975" y="3976388"/>
            <a:chExt cx="2221425" cy="792425"/>
          </a:xfrm>
        </p:grpSpPr>
        <p:sp>
          <p:nvSpPr>
            <p:cNvPr id="490" name="Google Shape;490;p48"/>
            <p:cNvSpPr/>
            <p:nvPr/>
          </p:nvSpPr>
          <p:spPr>
            <a:xfrm>
              <a:off x="5169975" y="3976388"/>
              <a:ext cx="2221425" cy="156675"/>
            </a:xfrm>
            <a:custGeom>
              <a:avLst/>
              <a:gdLst/>
              <a:ahLst/>
              <a:cxnLst/>
              <a:rect l="l" t="t" r="r" b="b"/>
              <a:pathLst>
                <a:path w="88857" h="6267" fill="none" extrusionOk="0">
                  <a:moveTo>
                    <a:pt x="88856" y="6266"/>
                  </a:moveTo>
                  <a:lnTo>
                    <a:pt x="77745" y="0"/>
                  </a:lnTo>
                  <a:lnTo>
                    <a:pt x="66634" y="6266"/>
                  </a:lnTo>
                  <a:lnTo>
                    <a:pt x="55523" y="0"/>
                  </a:lnTo>
                  <a:lnTo>
                    <a:pt x="44428" y="6266"/>
                  </a:lnTo>
                  <a:lnTo>
                    <a:pt x="33334" y="0"/>
                  </a:lnTo>
                  <a:lnTo>
                    <a:pt x="22222" y="6266"/>
                  </a:lnTo>
                  <a:lnTo>
                    <a:pt x="11111" y="0"/>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91" name="Google Shape;491;p48"/>
            <p:cNvSpPr/>
            <p:nvPr/>
          </p:nvSpPr>
          <p:spPr>
            <a:xfrm>
              <a:off x="5169975" y="4294263"/>
              <a:ext cx="2221425" cy="156675"/>
            </a:xfrm>
            <a:custGeom>
              <a:avLst/>
              <a:gdLst/>
              <a:ahLst/>
              <a:cxnLst/>
              <a:rect l="l" t="t" r="r" b="b"/>
              <a:pathLst>
                <a:path w="88857" h="6267" fill="none" extrusionOk="0">
                  <a:moveTo>
                    <a:pt x="88856" y="6266"/>
                  </a:moveTo>
                  <a:lnTo>
                    <a:pt x="77745" y="1"/>
                  </a:lnTo>
                  <a:lnTo>
                    <a:pt x="66634" y="6266"/>
                  </a:lnTo>
                  <a:lnTo>
                    <a:pt x="55523" y="1"/>
                  </a:lnTo>
                  <a:lnTo>
                    <a:pt x="44428" y="6266"/>
                  </a:lnTo>
                  <a:lnTo>
                    <a:pt x="33334" y="1"/>
                  </a:lnTo>
                  <a:lnTo>
                    <a:pt x="22222" y="6266"/>
                  </a:lnTo>
                  <a:lnTo>
                    <a:pt x="11111" y="1"/>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492" name="Google Shape;492;p48"/>
            <p:cNvSpPr/>
            <p:nvPr/>
          </p:nvSpPr>
          <p:spPr>
            <a:xfrm>
              <a:off x="5169975" y="4612138"/>
              <a:ext cx="2221425" cy="156675"/>
            </a:xfrm>
            <a:custGeom>
              <a:avLst/>
              <a:gdLst/>
              <a:ahLst/>
              <a:cxnLst/>
              <a:rect l="l" t="t" r="r" b="b"/>
              <a:pathLst>
                <a:path w="88857" h="6267" fill="none" extrusionOk="0">
                  <a:moveTo>
                    <a:pt x="88856" y="6267"/>
                  </a:moveTo>
                  <a:lnTo>
                    <a:pt x="77745" y="1"/>
                  </a:lnTo>
                  <a:lnTo>
                    <a:pt x="66634" y="6267"/>
                  </a:lnTo>
                  <a:lnTo>
                    <a:pt x="55523" y="1"/>
                  </a:lnTo>
                  <a:lnTo>
                    <a:pt x="44428" y="6267"/>
                  </a:lnTo>
                  <a:lnTo>
                    <a:pt x="33334" y="1"/>
                  </a:lnTo>
                  <a:lnTo>
                    <a:pt x="22222" y="6267"/>
                  </a:lnTo>
                  <a:lnTo>
                    <a:pt x="11111" y="1"/>
                  </a:lnTo>
                  <a:lnTo>
                    <a:pt x="0" y="6267"/>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pic>
        <p:nvPicPr>
          <p:cNvPr id="493" name="Google Shape;493;p48"/>
          <p:cNvPicPr preferRelativeResize="0">
            <a:picLocks noGrp="1"/>
          </p:cNvPicPr>
          <p:nvPr>
            <p:ph type="pic" idx="2"/>
          </p:nvPr>
        </p:nvPicPr>
        <p:blipFill rotWithShape="1">
          <a:blip r:embed="rId3">
            <a:alphaModFix/>
          </a:blip>
          <a:srcRect t="6650" b="6641"/>
          <a:stretch/>
        </p:blipFill>
        <p:spPr>
          <a:xfrm>
            <a:off x="0" y="0"/>
            <a:ext cx="4744500" cy="5143501"/>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pic>
        <p:nvPicPr>
          <p:cNvPr id="498" name="Google Shape;498;p49"/>
          <p:cNvPicPr preferRelativeResize="0">
            <a:picLocks noGrp="1"/>
          </p:cNvPicPr>
          <p:nvPr>
            <p:ph type="pic" idx="2"/>
          </p:nvPr>
        </p:nvPicPr>
        <p:blipFill rotWithShape="1">
          <a:blip r:embed="rId3">
            <a:alphaModFix/>
          </a:blip>
          <a:srcRect t="7798" b="7806"/>
          <a:stretch/>
        </p:blipFill>
        <p:spPr>
          <a:xfrm>
            <a:off x="-75" y="-150"/>
            <a:ext cx="9143997" cy="5143501"/>
          </a:xfrm>
          <a:prstGeom prst="rect">
            <a:avLst/>
          </a:prstGeom>
        </p:spPr>
      </p:pic>
      <p:sp>
        <p:nvSpPr>
          <p:cNvPr id="499" name="Google Shape;499;p49"/>
          <p:cNvSpPr txBox="1">
            <a:spLocks noGrp="1"/>
          </p:cNvSpPr>
          <p:nvPr>
            <p:ph type="title"/>
          </p:nvPr>
        </p:nvSpPr>
        <p:spPr>
          <a:xfrm>
            <a:off x="720000" y="386205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alibri"/>
                <a:cs typeface="Calibri"/>
              </a:rPr>
              <a:t>A picture is worth a thousand words</a:t>
            </a:r>
            <a:endParaRPr>
              <a:latin typeface="Calibri"/>
              <a:cs typeface="Calibri"/>
            </a:endParaRPr>
          </a:p>
        </p:txBody>
      </p:sp>
      <p:sp>
        <p:nvSpPr>
          <p:cNvPr id="500" name="Google Shape;500;p49"/>
          <p:cNvSpPr/>
          <p:nvPr/>
        </p:nvSpPr>
        <p:spPr>
          <a:xfrm>
            <a:off x="1211900" y="850"/>
            <a:ext cx="28896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nvGrpSpPr>
          <p:cNvPr id="501" name="Google Shape;501;p49"/>
          <p:cNvGrpSpPr/>
          <p:nvPr/>
        </p:nvGrpSpPr>
        <p:grpSpPr>
          <a:xfrm>
            <a:off x="1689314" y="260618"/>
            <a:ext cx="2167000" cy="691787"/>
            <a:chOff x="5169975" y="3976388"/>
            <a:chExt cx="2221425" cy="792425"/>
          </a:xfrm>
        </p:grpSpPr>
        <p:sp>
          <p:nvSpPr>
            <p:cNvPr id="502" name="Google Shape;502;p49"/>
            <p:cNvSpPr/>
            <p:nvPr/>
          </p:nvSpPr>
          <p:spPr>
            <a:xfrm>
              <a:off x="5169975" y="3976388"/>
              <a:ext cx="2221425" cy="156675"/>
            </a:xfrm>
            <a:custGeom>
              <a:avLst/>
              <a:gdLst/>
              <a:ahLst/>
              <a:cxnLst/>
              <a:rect l="l" t="t" r="r" b="b"/>
              <a:pathLst>
                <a:path w="88857" h="6267" fill="none" extrusionOk="0">
                  <a:moveTo>
                    <a:pt x="88856" y="6266"/>
                  </a:moveTo>
                  <a:lnTo>
                    <a:pt x="77745" y="0"/>
                  </a:lnTo>
                  <a:lnTo>
                    <a:pt x="66634" y="6266"/>
                  </a:lnTo>
                  <a:lnTo>
                    <a:pt x="55523" y="0"/>
                  </a:lnTo>
                  <a:lnTo>
                    <a:pt x="44428" y="6266"/>
                  </a:lnTo>
                  <a:lnTo>
                    <a:pt x="33334" y="0"/>
                  </a:lnTo>
                  <a:lnTo>
                    <a:pt x="22222" y="6266"/>
                  </a:lnTo>
                  <a:lnTo>
                    <a:pt x="11111" y="0"/>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503" name="Google Shape;503;p49"/>
            <p:cNvSpPr/>
            <p:nvPr/>
          </p:nvSpPr>
          <p:spPr>
            <a:xfrm>
              <a:off x="5169975" y="4294263"/>
              <a:ext cx="2221425" cy="156675"/>
            </a:xfrm>
            <a:custGeom>
              <a:avLst/>
              <a:gdLst/>
              <a:ahLst/>
              <a:cxnLst/>
              <a:rect l="l" t="t" r="r" b="b"/>
              <a:pathLst>
                <a:path w="88857" h="6267" fill="none" extrusionOk="0">
                  <a:moveTo>
                    <a:pt x="88856" y="6266"/>
                  </a:moveTo>
                  <a:lnTo>
                    <a:pt x="77745" y="1"/>
                  </a:lnTo>
                  <a:lnTo>
                    <a:pt x="66634" y="6266"/>
                  </a:lnTo>
                  <a:lnTo>
                    <a:pt x="55523" y="1"/>
                  </a:lnTo>
                  <a:lnTo>
                    <a:pt x="44428" y="6266"/>
                  </a:lnTo>
                  <a:lnTo>
                    <a:pt x="33334" y="1"/>
                  </a:lnTo>
                  <a:lnTo>
                    <a:pt x="22222" y="6266"/>
                  </a:lnTo>
                  <a:lnTo>
                    <a:pt x="11111" y="1"/>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504" name="Google Shape;504;p49"/>
            <p:cNvSpPr/>
            <p:nvPr/>
          </p:nvSpPr>
          <p:spPr>
            <a:xfrm>
              <a:off x="5169975" y="4612138"/>
              <a:ext cx="2221425" cy="156675"/>
            </a:xfrm>
            <a:custGeom>
              <a:avLst/>
              <a:gdLst/>
              <a:ahLst/>
              <a:cxnLst/>
              <a:rect l="l" t="t" r="r" b="b"/>
              <a:pathLst>
                <a:path w="88857" h="6267" fill="none" extrusionOk="0">
                  <a:moveTo>
                    <a:pt x="88856" y="6267"/>
                  </a:moveTo>
                  <a:lnTo>
                    <a:pt x="77745" y="1"/>
                  </a:lnTo>
                  <a:lnTo>
                    <a:pt x="66634" y="6267"/>
                  </a:lnTo>
                  <a:lnTo>
                    <a:pt x="55523" y="1"/>
                  </a:lnTo>
                  <a:lnTo>
                    <a:pt x="44428" y="6267"/>
                  </a:lnTo>
                  <a:lnTo>
                    <a:pt x="33334" y="1"/>
                  </a:lnTo>
                  <a:lnTo>
                    <a:pt x="22222" y="6267"/>
                  </a:lnTo>
                  <a:lnTo>
                    <a:pt x="11111" y="1"/>
                  </a:lnTo>
                  <a:lnTo>
                    <a:pt x="0" y="6267"/>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grpSp>
        <p:nvGrpSpPr>
          <p:cNvPr id="505" name="Google Shape;505;p49"/>
          <p:cNvGrpSpPr/>
          <p:nvPr/>
        </p:nvGrpSpPr>
        <p:grpSpPr>
          <a:xfrm>
            <a:off x="-6" y="843"/>
            <a:ext cx="1212000" cy="1212000"/>
            <a:chOff x="-6" y="3930918"/>
            <a:chExt cx="1212000" cy="1212000"/>
          </a:xfrm>
        </p:grpSpPr>
        <p:sp>
          <p:nvSpPr>
            <p:cNvPr id="506" name="Google Shape;506;p49"/>
            <p:cNvSpPr/>
            <p:nvPr/>
          </p:nvSpPr>
          <p:spPr>
            <a:xfrm rot="5400000">
              <a:off x="-6" y="3930918"/>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507" name="Google Shape;507;p49"/>
            <p:cNvSpPr/>
            <p:nvPr/>
          </p:nvSpPr>
          <p:spPr>
            <a:xfrm>
              <a:off x="181269" y="4166005"/>
              <a:ext cx="849450" cy="741825"/>
            </a:xfrm>
            <a:prstGeom prst="flowChartPreparation">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pic>
        <p:nvPicPr>
          <p:cNvPr id="512" name="Google Shape;512;p50"/>
          <p:cNvPicPr preferRelativeResize="0">
            <a:picLocks noGrp="1"/>
          </p:cNvPicPr>
          <p:nvPr>
            <p:ph type="pic" idx="2"/>
          </p:nvPr>
        </p:nvPicPr>
        <p:blipFill rotWithShape="1">
          <a:blip r:embed="rId3">
            <a:alphaModFix/>
          </a:blip>
          <a:srcRect l="19223" r="7794"/>
          <a:stretch/>
        </p:blipFill>
        <p:spPr>
          <a:xfrm>
            <a:off x="5126425" y="1211025"/>
            <a:ext cx="4017577" cy="3932475"/>
          </a:xfrm>
          <a:prstGeom prst="rect">
            <a:avLst/>
          </a:prstGeom>
        </p:spPr>
      </p:pic>
      <p:sp>
        <p:nvSpPr>
          <p:cNvPr id="513" name="Google Shape;513;p50"/>
          <p:cNvSpPr txBox="1">
            <a:spLocks noGrp="1"/>
          </p:cNvSpPr>
          <p:nvPr>
            <p:ph type="title"/>
          </p:nvPr>
        </p:nvSpPr>
        <p:spPr>
          <a:xfrm>
            <a:off x="713225" y="992300"/>
            <a:ext cx="3682800" cy="171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A picture always reinforces </a:t>
            </a:r>
            <a:endParaRPr>
              <a:latin typeface="Calibri"/>
              <a:cs typeface="Calibri"/>
            </a:endParaRPr>
          </a:p>
          <a:p>
            <a:pPr marL="0" lvl="0" indent="0" algn="l" rtl="0">
              <a:spcBef>
                <a:spcPts val="0"/>
              </a:spcBef>
              <a:spcAft>
                <a:spcPts val="0"/>
              </a:spcAft>
              <a:buNone/>
            </a:pPr>
            <a:r>
              <a:rPr lang="en">
                <a:latin typeface="Calibri"/>
                <a:cs typeface="Calibri"/>
              </a:rPr>
              <a:t>the concept</a:t>
            </a:r>
            <a:endParaRPr>
              <a:latin typeface="Calibri"/>
              <a:cs typeface="Calibri"/>
            </a:endParaRPr>
          </a:p>
        </p:txBody>
      </p:sp>
      <p:sp>
        <p:nvSpPr>
          <p:cNvPr id="514" name="Google Shape;514;p50"/>
          <p:cNvSpPr txBox="1">
            <a:spLocks noGrp="1"/>
          </p:cNvSpPr>
          <p:nvPr>
            <p:ph type="subTitle" idx="1"/>
          </p:nvPr>
        </p:nvSpPr>
        <p:spPr>
          <a:xfrm>
            <a:off x="713225" y="2597450"/>
            <a:ext cx="3682800" cy="111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Images reveal large amounts of data, so remember: use an image instead of a long text. Your audience will appreciate it</a:t>
            </a:r>
            <a:endParaRPr>
              <a:latin typeface="Calibri"/>
              <a:cs typeface="Calibri"/>
            </a:endParaRPr>
          </a:p>
        </p:txBody>
      </p:sp>
      <p:sp>
        <p:nvSpPr>
          <p:cNvPr id="515" name="Google Shape;515;p50"/>
          <p:cNvSpPr/>
          <p:nvPr/>
        </p:nvSpPr>
        <p:spPr>
          <a:xfrm>
            <a:off x="5126430" y="-7"/>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516" name="Google Shape;516;p50"/>
          <p:cNvSpPr/>
          <p:nvPr/>
        </p:nvSpPr>
        <p:spPr>
          <a:xfrm>
            <a:off x="5291036" y="164915"/>
            <a:ext cx="881700" cy="881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517" name="Google Shape;517;p50"/>
          <p:cNvSpPr/>
          <p:nvPr/>
        </p:nvSpPr>
        <p:spPr>
          <a:xfrm>
            <a:off x="5372123" y="246003"/>
            <a:ext cx="719700" cy="719400"/>
          </a:xfrm>
          <a:prstGeom prst="chord">
            <a:avLst>
              <a:gd name="adj1" fmla="val 8310"/>
              <a:gd name="adj2" fmla="val 107916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518" name="Google Shape;518;p50"/>
          <p:cNvSpPr/>
          <p:nvPr/>
        </p:nvSpPr>
        <p:spPr>
          <a:xfrm>
            <a:off x="0" y="3931125"/>
            <a:ext cx="33600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nvGrpSpPr>
          <p:cNvPr id="519" name="Google Shape;519;p50"/>
          <p:cNvGrpSpPr/>
          <p:nvPr/>
        </p:nvGrpSpPr>
        <p:grpSpPr>
          <a:xfrm>
            <a:off x="596500" y="4190893"/>
            <a:ext cx="2167000" cy="691787"/>
            <a:chOff x="5169975" y="3976388"/>
            <a:chExt cx="2221425" cy="792425"/>
          </a:xfrm>
        </p:grpSpPr>
        <p:sp>
          <p:nvSpPr>
            <p:cNvPr id="520" name="Google Shape;520;p50"/>
            <p:cNvSpPr/>
            <p:nvPr/>
          </p:nvSpPr>
          <p:spPr>
            <a:xfrm>
              <a:off x="5169975" y="3976388"/>
              <a:ext cx="2221425" cy="156675"/>
            </a:xfrm>
            <a:custGeom>
              <a:avLst/>
              <a:gdLst/>
              <a:ahLst/>
              <a:cxnLst/>
              <a:rect l="l" t="t" r="r" b="b"/>
              <a:pathLst>
                <a:path w="88857" h="6267" fill="none" extrusionOk="0">
                  <a:moveTo>
                    <a:pt x="88856" y="6266"/>
                  </a:moveTo>
                  <a:lnTo>
                    <a:pt x="77745" y="0"/>
                  </a:lnTo>
                  <a:lnTo>
                    <a:pt x="66634" y="6266"/>
                  </a:lnTo>
                  <a:lnTo>
                    <a:pt x="55523" y="0"/>
                  </a:lnTo>
                  <a:lnTo>
                    <a:pt x="44428" y="6266"/>
                  </a:lnTo>
                  <a:lnTo>
                    <a:pt x="33334" y="0"/>
                  </a:lnTo>
                  <a:lnTo>
                    <a:pt x="22222" y="6266"/>
                  </a:lnTo>
                  <a:lnTo>
                    <a:pt x="11111" y="0"/>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521" name="Google Shape;521;p50"/>
            <p:cNvSpPr/>
            <p:nvPr/>
          </p:nvSpPr>
          <p:spPr>
            <a:xfrm>
              <a:off x="5169975" y="4294263"/>
              <a:ext cx="2221425" cy="156675"/>
            </a:xfrm>
            <a:custGeom>
              <a:avLst/>
              <a:gdLst/>
              <a:ahLst/>
              <a:cxnLst/>
              <a:rect l="l" t="t" r="r" b="b"/>
              <a:pathLst>
                <a:path w="88857" h="6267" fill="none" extrusionOk="0">
                  <a:moveTo>
                    <a:pt x="88856" y="6266"/>
                  </a:moveTo>
                  <a:lnTo>
                    <a:pt x="77745" y="1"/>
                  </a:lnTo>
                  <a:lnTo>
                    <a:pt x="66634" y="6266"/>
                  </a:lnTo>
                  <a:lnTo>
                    <a:pt x="55523" y="1"/>
                  </a:lnTo>
                  <a:lnTo>
                    <a:pt x="44428" y="6266"/>
                  </a:lnTo>
                  <a:lnTo>
                    <a:pt x="33334" y="1"/>
                  </a:lnTo>
                  <a:lnTo>
                    <a:pt x="22222" y="6266"/>
                  </a:lnTo>
                  <a:lnTo>
                    <a:pt x="11111" y="1"/>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522" name="Google Shape;522;p50"/>
            <p:cNvSpPr/>
            <p:nvPr/>
          </p:nvSpPr>
          <p:spPr>
            <a:xfrm>
              <a:off x="5169975" y="4612138"/>
              <a:ext cx="2221425" cy="156675"/>
            </a:xfrm>
            <a:custGeom>
              <a:avLst/>
              <a:gdLst/>
              <a:ahLst/>
              <a:cxnLst/>
              <a:rect l="l" t="t" r="r" b="b"/>
              <a:pathLst>
                <a:path w="88857" h="6267" fill="none" extrusionOk="0">
                  <a:moveTo>
                    <a:pt x="88856" y="6267"/>
                  </a:moveTo>
                  <a:lnTo>
                    <a:pt x="77745" y="1"/>
                  </a:lnTo>
                  <a:lnTo>
                    <a:pt x="66634" y="6267"/>
                  </a:lnTo>
                  <a:lnTo>
                    <a:pt x="55523" y="1"/>
                  </a:lnTo>
                  <a:lnTo>
                    <a:pt x="44428" y="6267"/>
                  </a:lnTo>
                  <a:lnTo>
                    <a:pt x="33334" y="1"/>
                  </a:lnTo>
                  <a:lnTo>
                    <a:pt x="22222" y="6267"/>
                  </a:lnTo>
                  <a:lnTo>
                    <a:pt x="11111" y="1"/>
                  </a:lnTo>
                  <a:lnTo>
                    <a:pt x="0" y="6267"/>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pic>
        <p:nvPicPr>
          <p:cNvPr id="527" name="Google Shape;527;p51" title="Gráfico">
            <a:hlinkClick r:id="rId3"/>
          </p:cNvPr>
          <p:cNvPicPr preferRelativeResize="0"/>
          <p:nvPr/>
        </p:nvPicPr>
        <p:blipFill>
          <a:blip r:embed="rId4">
            <a:alphaModFix/>
          </a:blip>
          <a:stretch>
            <a:fillRect/>
          </a:stretch>
        </p:blipFill>
        <p:spPr>
          <a:xfrm>
            <a:off x="2887904" y="1479411"/>
            <a:ext cx="2208075" cy="2536201"/>
          </a:xfrm>
          <a:prstGeom prst="rect">
            <a:avLst/>
          </a:prstGeom>
          <a:noFill/>
          <a:ln>
            <a:noFill/>
          </a:ln>
        </p:spPr>
      </p:pic>
      <p:sp>
        <p:nvSpPr>
          <p:cNvPr id="528" name="Google Shape;528;p5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Statistics</a:t>
            </a:r>
            <a:endParaRPr>
              <a:latin typeface="Calibri"/>
              <a:cs typeface="Calibri"/>
            </a:endParaRPr>
          </a:p>
        </p:txBody>
      </p:sp>
      <p:sp>
        <p:nvSpPr>
          <p:cNvPr id="529" name="Google Shape;529;p51"/>
          <p:cNvSpPr txBox="1"/>
          <p:nvPr/>
        </p:nvSpPr>
        <p:spPr>
          <a:xfrm>
            <a:off x="720000" y="4153900"/>
            <a:ext cx="7704000" cy="312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chemeClr val="dk1"/>
                </a:solidFill>
                <a:latin typeface="Calibri"/>
                <a:ea typeface="Commissioner"/>
                <a:cs typeface="Calibri"/>
                <a:sym typeface="Commissioner"/>
              </a:rPr>
              <a:t>Follow the link in the graph to modify its data and then paste the new one here. </a:t>
            </a:r>
            <a:r>
              <a:rPr lang="en" sz="1200" b="1">
                <a:solidFill>
                  <a:schemeClr val="dk1"/>
                </a:solidFill>
                <a:uFill>
                  <a:noFill/>
                </a:uFill>
                <a:latin typeface="Calibri"/>
                <a:ea typeface="Commissioner"/>
                <a:cs typeface="Calibri"/>
                <a:sym typeface="Commissioner"/>
                <a:hlinkClick r:id="rId5">
                  <a:extLst>
                    <a:ext uri="{A12FA001-AC4F-418D-AE19-62706E023703}">
                      <ahyp:hlinkClr xmlns:ahyp="http://schemas.microsoft.com/office/drawing/2018/hyperlinkcolor" val="tx"/>
                    </a:ext>
                  </a:extLst>
                </a:hlinkClick>
              </a:rPr>
              <a:t>For more info, click here</a:t>
            </a:r>
            <a:endParaRPr sz="1200" b="1">
              <a:solidFill>
                <a:schemeClr val="dk1"/>
              </a:solidFill>
              <a:latin typeface="Calibri"/>
              <a:ea typeface="Commissioner"/>
              <a:cs typeface="Calibri"/>
              <a:sym typeface="Commissioner"/>
            </a:endParaRPr>
          </a:p>
        </p:txBody>
      </p:sp>
      <p:sp>
        <p:nvSpPr>
          <p:cNvPr id="530" name="Google Shape;530;p51"/>
          <p:cNvSpPr txBox="1"/>
          <p:nvPr/>
        </p:nvSpPr>
        <p:spPr>
          <a:xfrm>
            <a:off x="713225" y="1633863"/>
            <a:ext cx="1986000" cy="54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Calibri"/>
                <a:ea typeface="Commissioner"/>
                <a:cs typeface="Calibri"/>
                <a:sym typeface="Commissioner"/>
              </a:rPr>
              <a:t>Mars is actually a very cold planet</a:t>
            </a:r>
            <a:endParaRPr>
              <a:solidFill>
                <a:schemeClr val="dk1"/>
              </a:solidFill>
              <a:latin typeface="Calibri"/>
              <a:ea typeface="Commissioner"/>
              <a:cs typeface="Calibri"/>
              <a:sym typeface="Commissioner"/>
            </a:endParaRPr>
          </a:p>
        </p:txBody>
      </p:sp>
      <p:sp>
        <p:nvSpPr>
          <p:cNvPr id="531" name="Google Shape;531;p51"/>
          <p:cNvSpPr txBox="1"/>
          <p:nvPr/>
        </p:nvSpPr>
        <p:spPr>
          <a:xfrm>
            <a:off x="717125" y="1422513"/>
            <a:ext cx="1978200" cy="412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200" b="1">
                <a:solidFill>
                  <a:schemeClr val="dk1"/>
                </a:solidFill>
                <a:latin typeface="Calibri"/>
                <a:ea typeface="Overpass"/>
                <a:cs typeface="Calibri"/>
                <a:sym typeface="Overpass"/>
              </a:rPr>
              <a:t>Mars</a:t>
            </a:r>
            <a:endParaRPr sz="2200" b="1">
              <a:solidFill>
                <a:schemeClr val="dk1"/>
              </a:solidFill>
              <a:latin typeface="Calibri"/>
              <a:ea typeface="Overpass"/>
              <a:cs typeface="Calibri"/>
              <a:sym typeface="Overpass"/>
            </a:endParaRPr>
          </a:p>
        </p:txBody>
      </p:sp>
      <p:sp>
        <p:nvSpPr>
          <p:cNvPr id="532" name="Google Shape;532;p51"/>
          <p:cNvSpPr txBox="1"/>
          <p:nvPr/>
        </p:nvSpPr>
        <p:spPr>
          <a:xfrm>
            <a:off x="713225" y="2543325"/>
            <a:ext cx="1986000" cy="54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Calibri"/>
                <a:ea typeface="Commissioner"/>
                <a:cs typeface="Calibri"/>
                <a:sym typeface="Commissioner"/>
              </a:rPr>
              <a:t>Saturn is a gas giant with several rings</a:t>
            </a:r>
            <a:endParaRPr>
              <a:solidFill>
                <a:schemeClr val="dk1"/>
              </a:solidFill>
              <a:latin typeface="Calibri"/>
              <a:ea typeface="Commissioner"/>
              <a:cs typeface="Calibri"/>
              <a:sym typeface="Commissioner"/>
            </a:endParaRPr>
          </a:p>
        </p:txBody>
      </p:sp>
      <p:sp>
        <p:nvSpPr>
          <p:cNvPr id="533" name="Google Shape;533;p51"/>
          <p:cNvSpPr txBox="1"/>
          <p:nvPr/>
        </p:nvSpPr>
        <p:spPr>
          <a:xfrm>
            <a:off x="717125" y="2335700"/>
            <a:ext cx="1978200" cy="412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200" b="1">
                <a:solidFill>
                  <a:schemeClr val="dk1"/>
                </a:solidFill>
                <a:latin typeface="Calibri"/>
                <a:ea typeface="Overpass"/>
                <a:cs typeface="Calibri"/>
                <a:sym typeface="Overpass"/>
              </a:rPr>
              <a:t>Saturn</a:t>
            </a:r>
            <a:endParaRPr sz="2200" b="1">
              <a:solidFill>
                <a:schemeClr val="dk1"/>
              </a:solidFill>
              <a:latin typeface="Calibri"/>
              <a:ea typeface="Overpass"/>
              <a:cs typeface="Calibri"/>
              <a:sym typeface="Overpass"/>
            </a:endParaRPr>
          </a:p>
        </p:txBody>
      </p:sp>
      <p:sp>
        <p:nvSpPr>
          <p:cNvPr id="534" name="Google Shape;534;p51"/>
          <p:cNvSpPr txBox="1"/>
          <p:nvPr/>
        </p:nvSpPr>
        <p:spPr>
          <a:xfrm>
            <a:off x="713225" y="3452788"/>
            <a:ext cx="1986000" cy="54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Calibri"/>
                <a:ea typeface="Commissioner"/>
                <a:cs typeface="Calibri"/>
                <a:sym typeface="Commissioner"/>
              </a:rPr>
              <a:t>Jupiter is the biggest planet of them all</a:t>
            </a:r>
            <a:endParaRPr>
              <a:solidFill>
                <a:schemeClr val="dk1"/>
              </a:solidFill>
              <a:latin typeface="Calibri"/>
              <a:ea typeface="Commissioner"/>
              <a:cs typeface="Calibri"/>
              <a:sym typeface="Commissioner"/>
            </a:endParaRPr>
          </a:p>
        </p:txBody>
      </p:sp>
      <p:sp>
        <p:nvSpPr>
          <p:cNvPr id="535" name="Google Shape;535;p51"/>
          <p:cNvSpPr txBox="1"/>
          <p:nvPr/>
        </p:nvSpPr>
        <p:spPr>
          <a:xfrm>
            <a:off x="717125" y="3248887"/>
            <a:ext cx="1978200" cy="412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200" b="1">
                <a:solidFill>
                  <a:schemeClr val="dk1"/>
                </a:solidFill>
                <a:latin typeface="Calibri"/>
                <a:ea typeface="Overpass"/>
                <a:cs typeface="Calibri"/>
                <a:sym typeface="Overpass"/>
              </a:rPr>
              <a:t>Jupiter</a:t>
            </a:r>
            <a:endParaRPr sz="2200" b="1">
              <a:solidFill>
                <a:schemeClr val="dk1"/>
              </a:solidFill>
              <a:latin typeface="Calibri"/>
              <a:ea typeface="Overpass"/>
              <a:cs typeface="Calibri"/>
              <a:sym typeface="Overpass"/>
            </a:endParaRPr>
          </a:p>
        </p:txBody>
      </p:sp>
      <p:graphicFrame>
        <p:nvGraphicFramePr>
          <p:cNvPr id="536" name="Google Shape;536;p51"/>
          <p:cNvGraphicFramePr/>
          <p:nvPr/>
        </p:nvGraphicFramePr>
        <p:xfrm>
          <a:off x="5437038" y="1479385"/>
          <a:ext cx="2993700" cy="2536260"/>
        </p:xfrm>
        <a:graphic>
          <a:graphicData uri="http://schemas.openxmlformats.org/drawingml/2006/table">
            <a:tbl>
              <a:tblPr>
                <a:noFill/>
                <a:tableStyleId>{8B69A7C8-A825-4484-ABF4-ED0C769BB4C9}</a:tableStyleId>
              </a:tblPr>
              <a:tblGrid>
                <a:gridCol w="728175">
                  <a:extLst>
                    <a:ext uri="{9D8B030D-6E8A-4147-A177-3AD203B41FA5}">
                      <a16:colId xmlns:a16="http://schemas.microsoft.com/office/drawing/2014/main" val="20000"/>
                    </a:ext>
                  </a:extLst>
                </a:gridCol>
                <a:gridCol w="2265525">
                  <a:extLst>
                    <a:ext uri="{9D8B030D-6E8A-4147-A177-3AD203B41FA5}">
                      <a16:colId xmlns:a16="http://schemas.microsoft.com/office/drawing/2014/main" val="20001"/>
                    </a:ext>
                  </a:extLst>
                </a:gridCol>
              </a:tblGrid>
              <a:tr h="387500">
                <a:tc>
                  <a:txBody>
                    <a:bodyPr/>
                    <a:lstStyle/>
                    <a:p>
                      <a:pPr marL="0" lvl="0" indent="0" algn="ctr" rtl="0">
                        <a:spcBef>
                          <a:spcPts val="0"/>
                        </a:spcBef>
                        <a:spcAft>
                          <a:spcPts val="0"/>
                        </a:spcAft>
                        <a:buNone/>
                      </a:pPr>
                      <a:r>
                        <a:rPr lang="en">
                          <a:solidFill>
                            <a:schemeClr val="dk1"/>
                          </a:solidFill>
                          <a:latin typeface="Overpass SemiBold"/>
                          <a:ea typeface="Overpass SemiBold"/>
                          <a:cs typeface="Overpass SemiBold"/>
                          <a:sym typeface="Overpass SemiBold"/>
                        </a:rPr>
                        <a:t>Total</a:t>
                      </a:r>
                      <a:endParaRPr>
                        <a:solidFill>
                          <a:schemeClr val="dk1"/>
                        </a:solidFill>
                        <a:latin typeface="Overpass SemiBold"/>
                        <a:ea typeface="Overpass SemiBold"/>
                        <a:cs typeface="Overpass SemiBold"/>
                        <a:sym typeface="Overpass SemiBo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Overpass SemiBold"/>
                          <a:ea typeface="Overpass SemiBold"/>
                          <a:cs typeface="Overpass SemiBold"/>
                          <a:sym typeface="Overpass SemiBold"/>
                        </a:rPr>
                        <a:t>Concept</a:t>
                      </a:r>
                      <a:endParaRPr>
                        <a:solidFill>
                          <a:schemeClr val="dk1"/>
                        </a:solidFill>
                        <a:latin typeface="Overpass SemiBold"/>
                        <a:ea typeface="Overpass SemiBold"/>
                        <a:cs typeface="Overpass SemiBold"/>
                        <a:sym typeface="Overpass SemiBo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13350">
                <a:tc>
                  <a:txBody>
                    <a:bodyPr/>
                    <a:lstStyle/>
                    <a:p>
                      <a:pPr marL="0" lvl="0" indent="0" algn="ctr" rtl="0">
                        <a:spcBef>
                          <a:spcPts val="0"/>
                        </a:spcBef>
                        <a:spcAft>
                          <a:spcPts val="0"/>
                        </a:spcAft>
                        <a:buNone/>
                      </a:pPr>
                      <a:r>
                        <a:rPr lang="en" sz="2200" b="1">
                          <a:solidFill>
                            <a:schemeClr val="lt1"/>
                          </a:solidFill>
                          <a:latin typeface="Overpass"/>
                          <a:ea typeface="Overpass"/>
                          <a:cs typeface="Overpass"/>
                          <a:sym typeface="Overpass"/>
                        </a:rPr>
                        <a:t>50%</a:t>
                      </a:r>
                      <a:endParaRPr sz="2200" b="1">
                        <a:solidFill>
                          <a:schemeClr val="lt1"/>
                        </a:solidFill>
                        <a:latin typeface="Overpass"/>
                        <a:ea typeface="Overpass"/>
                        <a:cs typeface="Overpass"/>
                        <a:sym typeface="Overpass"/>
                      </a:endParaRPr>
                    </a:p>
                  </a:txBody>
                  <a:tcPr marL="45700" marR="45700" marT="45700" marB="4570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1"/>
                    </a:solidFill>
                  </a:tcPr>
                </a:tc>
                <a:tc>
                  <a:txBody>
                    <a:bodyPr/>
                    <a:lstStyle/>
                    <a:p>
                      <a:pPr marL="0" lvl="0" indent="0" algn="l" rtl="0">
                        <a:spcBef>
                          <a:spcPts val="0"/>
                        </a:spcBef>
                        <a:spcAft>
                          <a:spcPts val="0"/>
                        </a:spcAft>
                        <a:buNone/>
                      </a:pPr>
                      <a:r>
                        <a:rPr lang="en" sz="1200">
                          <a:solidFill>
                            <a:schemeClr val="dk1"/>
                          </a:solidFill>
                          <a:latin typeface="Commissioner"/>
                          <a:ea typeface="Commissioner"/>
                          <a:cs typeface="Commissioner"/>
                          <a:sym typeface="Commissioner"/>
                        </a:rPr>
                        <a:t>Mars is red</a:t>
                      </a:r>
                      <a:endParaRPr sz="1200">
                        <a:solidFill>
                          <a:schemeClr val="dk1"/>
                        </a:solidFill>
                        <a:latin typeface="Commissioner"/>
                        <a:ea typeface="Commissioner"/>
                        <a:cs typeface="Commissioner"/>
                        <a:sym typeface="Commission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713350">
                <a:tc>
                  <a:txBody>
                    <a:bodyPr/>
                    <a:lstStyle/>
                    <a:p>
                      <a:pPr marL="0" lvl="0" indent="0" algn="ctr" rtl="0">
                        <a:spcBef>
                          <a:spcPts val="0"/>
                        </a:spcBef>
                        <a:spcAft>
                          <a:spcPts val="0"/>
                        </a:spcAft>
                        <a:buNone/>
                      </a:pPr>
                      <a:r>
                        <a:rPr lang="en" sz="2200" b="1">
                          <a:solidFill>
                            <a:schemeClr val="dk1"/>
                          </a:solidFill>
                          <a:latin typeface="Overpass"/>
                          <a:ea typeface="Overpass"/>
                          <a:cs typeface="Overpass"/>
                          <a:sym typeface="Overpass"/>
                        </a:rPr>
                        <a:t>20%</a:t>
                      </a:r>
                      <a:endParaRPr sz="2200" b="1">
                        <a:solidFill>
                          <a:schemeClr val="dk1"/>
                        </a:solidFill>
                        <a:latin typeface="Overpass"/>
                        <a:ea typeface="Overpass"/>
                        <a:cs typeface="Overpass"/>
                        <a:sym typeface="Overpass"/>
                      </a:endParaRPr>
                    </a:p>
                  </a:txBody>
                  <a:tcPr marL="45700" marR="45700" marT="45700" marB="4570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200">
                          <a:solidFill>
                            <a:schemeClr val="dk1"/>
                          </a:solidFill>
                          <a:latin typeface="Commissioner"/>
                          <a:ea typeface="Commissioner"/>
                          <a:cs typeface="Commissioner"/>
                          <a:sym typeface="Commissioner"/>
                        </a:rPr>
                        <a:t>Saturn has rings</a:t>
                      </a:r>
                      <a:endParaRPr sz="1200">
                        <a:solidFill>
                          <a:schemeClr val="dk1"/>
                        </a:solidFill>
                        <a:latin typeface="Commissioner"/>
                        <a:ea typeface="Commissioner"/>
                        <a:cs typeface="Commissioner"/>
                        <a:sym typeface="Commission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713350">
                <a:tc>
                  <a:txBody>
                    <a:bodyPr/>
                    <a:lstStyle/>
                    <a:p>
                      <a:pPr marL="0" lvl="0" indent="0" algn="ctr" rtl="0">
                        <a:spcBef>
                          <a:spcPts val="0"/>
                        </a:spcBef>
                        <a:spcAft>
                          <a:spcPts val="0"/>
                        </a:spcAft>
                        <a:buNone/>
                      </a:pPr>
                      <a:r>
                        <a:rPr lang="en" sz="2200" b="1">
                          <a:solidFill>
                            <a:schemeClr val="dk1"/>
                          </a:solidFill>
                          <a:latin typeface="Overpass"/>
                          <a:ea typeface="Overpass"/>
                          <a:cs typeface="Overpass"/>
                          <a:sym typeface="Overpass"/>
                        </a:rPr>
                        <a:t>30%</a:t>
                      </a:r>
                      <a:endParaRPr sz="2200" b="1">
                        <a:solidFill>
                          <a:schemeClr val="dk1"/>
                        </a:solidFill>
                        <a:latin typeface="Overpass"/>
                        <a:ea typeface="Overpass"/>
                        <a:cs typeface="Overpass"/>
                        <a:sym typeface="Overpass"/>
                      </a:endParaRPr>
                    </a:p>
                  </a:txBody>
                  <a:tcPr marL="45700" marR="45700" marT="45700" marB="45700"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solidFill>
                            <a:schemeClr val="dk1"/>
                          </a:solidFill>
                          <a:latin typeface="Commissioner"/>
                          <a:ea typeface="Commissioner"/>
                          <a:cs typeface="Commissioner"/>
                          <a:sym typeface="Commissioner"/>
                        </a:rPr>
                        <a:t>Jupiter is a gas giant</a:t>
                      </a:r>
                      <a:endParaRPr sz="1200">
                        <a:solidFill>
                          <a:schemeClr val="dk1"/>
                        </a:solidFill>
                        <a:latin typeface="Commissioner"/>
                        <a:ea typeface="Commissioner"/>
                        <a:cs typeface="Commissioner"/>
                        <a:sym typeface="Commissione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5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a:t>
            </a:r>
            <a:r>
              <a:rPr lang="en">
                <a:solidFill>
                  <a:srgbClr val="F4C5B1"/>
                </a:solidFill>
              </a:rPr>
              <a:t> </a:t>
            </a:r>
            <a:r>
              <a:rPr lang="en"/>
              <a:t>map</a:t>
            </a:r>
            <a:endParaRPr/>
          </a:p>
        </p:txBody>
      </p:sp>
      <p:grpSp>
        <p:nvGrpSpPr>
          <p:cNvPr id="542" name="Google Shape;542;p52"/>
          <p:cNvGrpSpPr/>
          <p:nvPr/>
        </p:nvGrpSpPr>
        <p:grpSpPr>
          <a:xfrm>
            <a:off x="3328467" y="1653303"/>
            <a:ext cx="4866925" cy="2592408"/>
            <a:chOff x="233350" y="949250"/>
            <a:chExt cx="7137300" cy="3802300"/>
          </a:xfrm>
        </p:grpSpPr>
        <p:sp>
          <p:nvSpPr>
            <p:cNvPr id="543" name="Google Shape;543;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 name="Google Shape;594;p52"/>
          <p:cNvSpPr txBox="1"/>
          <p:nvPr/>
        </p:nvSpPr>
        <p:spPr>
          <a:xfrm>
            <a:off x="713216" y="1785150"/>
            <a:ext cx="19782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Commissioner"/>
                <a:ea typeface="Commissioner"/>
                <a:cs typeface="Commissioner"/>
                <a:sym typeface="Commissioner"/>
              </a:rPr>
              <a:t>Mars is actually a very cold planet</a:t>
            </a:r>
            <a:endParaRPr>
              <a:solidFill>
                <a:schemeClr val="dk1"/>
              </a:solidFill>
              <a:latin typeface="Commissioner"/>
              <a:ea typeface="Commissioner"/>
              <a:cs typeface="Commissioner"/>
              <a:sym typeface="Commissioner"/>
            </a:endParaRPr>
          </a:p>
        </p:txBody>
      </p:sp>
      <p:sp>
        <p:nvSpPr>
          <p:cNvPr id="595" name="Google Shape;595;p52"/>
          <p:cNvSpPr txBox="1"/>
          <p:nvPr/>
        </p:nvSpPr>
        <p:spPr>
          <a:xfrm>
            <a:off x="713216" y="2731575"/>
            <a:ext cx="19782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Commissioner"/>
                <a:ea typeface="Commissioner"/>
                <a:cs typeface="Commissioner"/>
                <a:sym typeface="Commissioner"/>
              </a:rPr>
              <a:t>Jupiter is the biggest planet of them all</a:t>
            </a:r>
            <a:endParaRPr>
              <a:solidFill>
                <a:schemeClr val="dk1"/>
              </a:solidFill>
              <a:latin typeface="Commissioner"/>
              <a:ea typeface="Commissioner"/>
              <a:cs typeface="Commissioner"/>
              <a:sym typeface="Commissioner"/>
            </a:endParaRPr>
          </a:p>
        </p:txBody>
      </p:sp>
      <p:sp>
        <p:nvSpPr>
          <p:cNvPr id="596" name="Google Shape;596;p52"/>
          <p:cNvSpPr txBox="1"/>
          <p:nvPr/>
        </p:nvSpPr>
        <p:spPr>
          <a:xfrm>
            <a:off x="713219" y="3678000"/>
            <a:ext cx="19782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Commissioner"/>
                <a:ea typeface="Commissioner"/>
                <a:cs typeface="Commissioner"/>
                <a:sym typeface="Commissioner"/>
              </a:rPr>
              <a:t>Saturn is a gas giant and has several rings</a:t>
            </a:r>
            <a:endParaRPr>
              <a:solidFill>
                <a:schemeClr val="dk1"/>
              </a:solidFill>
              <a:latin typeface="Commissioner"/>
              <a:ea typeface="Commissioner"/>
              <a:cs typeface="Commissioner"/>
              <a:sym typeface="Commissioner"/>
            </a:endParaRPr>
          </a:p>
        </p:txBody>
      </p:sp>
      <p:sp>
        <p:nvSpPr>
          <p:cNvPr id="597" name="Google Shape;597;p52"/>
          <p:cNvSpPr txBox="1"/>
          <p:nvPr/>
        </p:nvSpPr>
        <p:spPr>
          <a:xfrm>
            <a:off x="713213" y="1555600"/>
            <a:ext cx="1978200" cy="429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200" b="1">
                <a:solidFill>
                  <a:schemeClr val="dk1"/>
                </a:solidFill>
                <a:latin typeface="Overpass"/>
                <a:ea typeface="Overpass"/>
                <a:cs typeface="Overpass"/>
                <a:sym typeface="Overpass"/>
              </a:rPr>
              <a:t>Mars</a:t>
            </a:r>
            <a:endParaRPr sz="2200" b="1">
              <a:solidFill>
                <a:schemeClr val="dk1"/>
              </a:solidFill>
              <a:latin typeface="Overpass"/>
              <a:ea typeface="Overpass"/>
              <a:cs typeface="Overpass"/>
              <a:sym typeface="Overpass"/>
            </a:endParaRPr>
          </a:p>
        </p:txBody>
      </p:sp>
      <p:sp>
        <p:nvSpPr>
          <p:cNvPr id="598" name="Google Shape;598;p52"/>
          <p:cNvSpPr txBox="1"/>
          <p:nvPr/>
        </p:nvSpPr>
        <p:spPr>
          <a:xfrm>
            <a:off x="713213" y="2502025"/>
            <a:ext cx="1978200" cy="429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200" b="1">
                <a:solidFill>
                  <a:schemeClr val="dk1"/>
                </a:solidFill>
                <a:latin typeface="Overpass"/>
                <a:ea typeface="Overpass"/>
                <a:cs typeface="Overpass"/>
                <a:sym typeface="Overpass"/>
              </a:rPr>
              <a:t>Jupiter</a:t>
            </a:r>
            <a:endParaRPr sz="2200" b="1">
              <a:solidFill>
                <a:schemeClr val="dk1"/>
              </a:solidFill>
              <a:latin typeface="Overpass"/>
              <a:ea typeface="Overpass"/>
              <a:cs typeface="Overpass"/>
              <a:sym typeface="Overpass"/>
            </a:endParaRPr>
          </a:p>
        </p:txBody>
      </p:sp>
      <p:sp>
        <p:nvSpPr>
          <p:cNvPr id="599" name="Google Shape;599;p52"/>
          <p:cNvSpPr txBox="1"/>
          <p:nvPr/>
        </p:nvSpPr>
        <p:spPr>
          <a:xfrm>
            <a:off x="713214" y="3448450"/>
            <a:ext cx="1978200" cy="4299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200" b="1">
                <a:solidFill>
                  <a:schemeClr val="dk1"/>
                </a:solidFill>
                <a:latin typeface="Overpass"/>
                <a:ea typeface="Overpass"/>
                <a:cs typeface="Overpass"/>
                <a:sym typeface="Overpass"/>
              </a:rPr>
              <a:t>Saturn</a:t>
            </a:r>
            <a:endParaRPr sz="2200" b="1">
              <a:solidFill>
                <a:schemeClr val="dk1"/>
              </a:solidFill>
              <a:latin typeface="Overpass"/>
              <a:ea typeface="Overpass"/>
              <a:cs typeface="Overpass"/>
              <a:sym typeface="Overpass"/>
            </a:endParaRPr>
          </a:p>
        </p:txBody>
      </p:sp>
      <p:cxnSp>
        <p:nvCxnSpPr>
          <p:cNvPr id="600" name="Google Shape;600;p52"/>
          <p:cNvCxnSpPr>
            <a:stCxn id="597" idx="3"/>
          </p:cNvCxnSpPr>
          <p:nvPr/>
        </p:nvCxnSpPr>
        <p:spPr>
          <a:xfrm>
            <a:off x="2691413" y="1770550"/>
            <a:ext cx="2689500" cy="6303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601" name="Google Shape;601;p52"/>
          <p:cNvCxnSpPr>
            <a:stCxn id="598" idx="3"/>
          </p:cNvCxnSpPr>
          <p:nvPr/>
        </p:nvCxnSpPr>
        <p:spPr>
          <a:xfrm>
            <a:off x="2691413" y="2716975"/>
            <a:ext cx="4811700" cy="921600"/>
          </a:xfrm>
          <a:prstGeom prst="bentConnector3">
            <a:avLst>
              <a:gd name="adj1" fmla="val 50000"/>
            </a:avLst>
          </a:prstGeom>
          <a:noFill/>
          <a:ln w="19050" cap="flat" cmpd="sng">
            <a:solidFill>
              <a:schemeClr val="dk1"/>
            </a:solidFill>
            <a:prstDash val="solid"/>
            <a:round/>
            <a:headEnd type="none" w="med" len="med"/>
            <a:tailEnd type="oval" w="med" len="med"/>
          </a:ln>
        </p:spPr>
      </p:cxnSp>
      <p:cxnSp>
        <p:nvCxnSpPr>
          <p:cNvPr id="602" name="Google Shape;602;p52"/>
          <p:cNvCxnSpPr>
            <a:stCxn id="599" idx="3"/>
          </p:cNvCxnSpPr>
          <p:nvPr/>
        </p:nvCxnSpPr>
        <p:spPr>
          <a:xfrm rot="10800000" flipH="1">
            <a:off x="2691414" y="3176800"/>
            <a:ext cx="1878900" cy="486600"/>
          </a:xfrm>
          <a:prstGeom prst="bentConnector3">
            <a:avLst>
              <a:gd name="adj1" fmla="val 50000"/>
            </a:avLst>
          </a:prstGeom>
          <a:noFill/>
          <a:ln w="19050" cap="flat" cmpd="sng">
            <a:solidFill>
              <a:schemeClr val="dk1"/>
            </a:solidFill>
            <a:prstDash val="solid"/>
            <a:round/>
            <a:headEnd type="none" w="med" len="med"/>
            <a:tailEnd type="oval"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Contents of this template</a:t>
            </a:r>
            <a:endParaRPr>
              <a:latin typeface="Calibri"/>
              <a:cs typeface="Calibri"/>
            </a:endParaRPr>
          </a:p>
        </p:txBody>
      </p:sp>
      <p:sp>
        <p:nvSpPr>
          <p:cNvPr id="205" name="Google Shape;205;p35"/>
          <p:cNvSpPr txBox="1"/>
          <p:nvPr/>
        </p:nvSpPr>
        <p:spPr>
          <a:xfrm>
            <a:off x="720000" y="1383663"/>
            <a:ext cx="7704000" cy="3435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a:solidFill>
                  <a:schemeClr val="dk1"/>
                </a:solidFill>
                <a:latin typeface="Calibri"/>
                <a:ea typeface="Commissioner"/>
                <a:cs typeface="Calibri"/>
                <a:sym typeface="Commissioner"/>
              </a:rPr>
              <a:t>You can delete this slide when you’re done editing the presentation</a:t>
            </a:r>
            <a:endParaRPr sz="1200">
              <a:solidFill>
                <a:schemeClr val="dk1"/>
              </a:solidFill>
              <a:latin typeface="Calibri"/>
              <a:ea typeface="Commissioner"/>
              <a:cs typeface="Calibri"/>
              <a:sym typeface="Commissioner"/>
            </a:endParaRPr>
          </a:p>
          <a:p>
            <a:pPr marL="0" lvl="0" indent="0" algn="l" rtl="0">
              <a:spcBef>
                <a:spcPts val="0"/>
              </a:spcBef>
              <a:spcAft>
                <a:spcPts val="0"/>
              </a:spcAft>
              <a:buNone/>
            </a:pPr>
            <a:endParaRPr sz="1200" b="1">
              <a:solidFill>
                <a:schemeClr val="dk1"/>
              </a:solidFill>
              <a:latin typeface="Calibri"/>
              <a:ea typeface="Commissioner"/>
              <a:cs typeface="Calibri"/>
              <a:sym typeface="Commissioner"/>
            </a:endParaRPr>
          </a:p>
        </p:txBody>
      </p:sp>
      <p:graphicFrame>
        <p:nvGraphicFramePr>
          <p:cNvPr id="206" name="Google Shape;206;p35"/>
          <p:cNvGraphicFramePr/>
          <p:nvPr>
            <p:extLst>
              <p:ext uri="{D42A27DB-BD31-4B8C-83A1-F6EECF244321}">
                <p14:modId xmlns:p14="http://schemas.microsoft.com/office/powerpoint/2010/main" val="2837240599"/>
              </p:ext>
            </p:extLst>
          </p:nvPr>
        </p:nvGraphicFramePr>
        <p:xfrm>
          <a:off x="720000" y="1803463"/>
          <a:ext cx="7704000" cy="2194380"/>
        </p:xfrm>
        <a:graphic>
          <a:graphicData uri="http://schemas.openxmlformats.org/drawingml/2006/table">
            <a:tbl>
              <a:tblPr>
                <a:noFill/>
                <a:tableStyleId>{8B69A7C8-A825-4484-ABF4-ED0C769BB4C9}</a:tableStyleId>
              </a:tblPr>
              <a:tblGrid>
                <a:gridCol w="2503125">
                  <a:extLst>
                    <a:ext uri="{9D8B030D-6E8A-4147-A177-3AD203B41FA5}">
                      <a16:colId xmlns:a16="http://schemas.microsoft.com/office/drawing/2014/main" val="20000"/>
                    </a:ext>
                  </a:extLst>
                </a:gridCol>
                <a:gridCol w="5200875">
                  <a:extLst>
                    <a:ext uri="{9D8B030D-6E8A-4147-A177-3AD203B41FA5}">
                      <a16:colId xmlns:a16="http://schemas.microsoft.com/office/drawing/2014/main" val="20001"/>
                    </a:ext>
                  </a:extLst>
                </a:gridCol>
              </a:tblGrid>
              <a:tr h="287375">
                <a:tc>
                  <a:txBody>
                    <a:bodyPr/>
                    <a:lstStyle/>
                    <a:p>
                      <a:pPr marL="0" lvl="0" indent="0" algn="l" rtl="0">
                        <a:spcBef>
                          <a:spcPts val="0"/>
                        </a:spcBef>
                        <a:spcAft>
                          <a:spcPts val="0"/>
                        </a:spcAft>
                        <a:buNone/>
                      </a:pPr>
                      <a:r>
                        <a:rPr lang="en" sz="1200" b="1" u="sng" dirty="0">
                          <a:solidFill>
                            <a:schemeClr val="dk1"/>
                          </a:solidFill>
                          <a:latin typeface="Calibri"/>
                          <a:ea typeface="Overpass"/>
                          <a:cs typeface="Overpass"/>
                          <a:sym typeface="Overpass"/>
                          <a:hlinkClick r:id="" action="ppaction://noaction">
                            <a:extLst>
                              <a:ext uri="{A12FA001-AC4F-418D-AE19-62706E023703}">
                                <ahyp:hlinkClr xmlns:ahyp="http://schemas.microsoft.com/office/drawing/2018/hyperlinkcolor" val="tx"/>
                              </a:ext>
                            </a:extLst>
                          </a:hlinkClick>
                        </a:rPr>
                        <a:t>Fonts</a:t>
                      </a:r>
                      <a:endParaRPr sz="1200" b="1" u="sng">
                        <a:solidFill>
                          <a:schemeClr val="dk1"/>
                        </a:solidFill>
                        <a:latin typeface="Calibri"/>
                        <a:ea typeface="Overpass"/>
                        <a:cs typeface="Overpass"/>
                        <a:sym typeface="Overpas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Calibri"/>
                          <a:ea typeface="Commissioner"/>
                          <a:cs typeface="Commissioner"/>
                          <a:sym typeface="Commissioner"/>
                        </a:rPr>
                        <a:t>To view this template correctly in PowerPoint, download and install the fonts we used</a:t>
                      </a:r>
                      <a:endParaRPr sz="1000" dirty="0">
                        <a:solidFill>
                          <a:schemeClr val="dk1"/>
                        </a:solidFill>
                        <a:latin typeface="Calibri"/>
                        <a:ea typeface="Commissioner"/>
                        <a:cs typeface="Commissioner"/>
                        <a:sym typeface="Commission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87375">
                <a:tc>
                  <a:txBody>
                    <a:bodyPr/>
                    <a:lstStyle/>
                    <a:p>
                      <a:pPr marL="0" lvl="0" indent="0" algn="l" rtl="0">
                        <a:spcBef>
                          <a:spcPts val="0"/>
                        </a:spcBef>
                        <a:spcAft>
                          <a:spcPts val="0"/>
                        </a:spcAft>
                        <a:buNone/>
                      </a:pPr>
                      <a:r>
                        <a:rPr lang="en" sz="1200" b="1" u="sng" dirty="0">
                          <a:solidFill>
                            <a:schemeClr val="dk1"/>
                          </a:solidFill>
                          <a:latin typeface="Calibri"/>
                          <a:ea typeface="Overpass"/>
                          <a:cs typeface="Overpass"/>
                          <a:sym typeface="Overpass"/>
                          <a:hlinkClick r:id="" action="ppaction://noaction">
                            <a:extLst>
                              <a:ext uri="{A12FA001-AC4F-418D-AE19-62706E023703}">
                                <ahyp:hlinkClr xmlns:ahyp="http://schemas.microsoft.com/office/drawing/2018/hyperlinkcolor" val="tx"/>
                              </a:ext>
                            </a:extLst>
                          </a:hlinkClick>
                        </a:rPr>
                        <a:t>Used</a:t>
                      </a:r>
                      <a:r>
                        <a:rPr lang="en" sz="1200" b="1" dirty="0">
                          <a:solidFill>
                            <a:schemeClr val="dk1"/>
                          </a:solidFill>
                          <a:uFill>
                            <a:noFill/>
                          </a:uFill>
                          <a:latin typeface="Calibri"/>
                          <a:ea typeface="Overpass"/>
                          <a:cs typeface="Overpass"/>
                          <a:sym typeface="Overpass"/>
                          <a:hlinkClick r:id="" action="ppaction://noaction">
                            <a:extLst>
                              <a:ext uri="{A12FA001-AC4F-418D-AE19-62706E023703}">
                                <ahyp:hlinkClr xmlns:ahyp="http://schemas.microsoft.com/office/drawing/2018/hyperlinkcolor" val="tx"/>
                              </a:ext>
                            </a:extLst>
                          </a:hlinkClick>
                        </a:rPr>
                        <a:t> </a:t>
                      </a:r>
                      <a:r>
                        <a:rPr lang="en" sz="1200" b="1" dirty="0">
                          <a:solidFill>
                            <a:schemeClr val="dk1"/>
                          </a:solidFill>
                          <a:latin typeface="Calibri"/>
                          <a:ea typeface="Overpass"/>
                          <a:cs typeface="Overpass"/>
                          <a:sym typeface="Overpass"/>
                        </a:rPr>
                        <a:t>and </a:t>
                      </a:r>
                      <a:r>
                        <a:rPr lang="en" sz="1200" b="1" u="sng" dirty="0">
                          <a:solidFill>
                            <a:schemeClr val="dk1"/>
                          </a:solidFill>
                          <a:latin typeface="Calibri"/>
                          <a:ea typeface="Overpass"/>
                          <a:cs typeface="Overpass"/>
                          <a:sym typeface="Overpass"/>
                          <a:hlinkClick r:id="" action="ppaction://noaction">
                            <a:extLst>
                              <a:ext uri="{A12FA001-AC4F-418D-AE19-62706E023703}">
                                <ahyp:hlinkClr xmlns:ahyp="http://schemas.microsoft.com/office/drawing/2018/hyperlinkcolor" val="tx"/>
                              </a:ext>
                            </a:extLst>
                          </a:hlinkClick>
                        </a:rPr>
                        <a:t>alternative</a:t>
                      </a:r>
                      <a:r>
                        <a:rPr lang="en" sz="1200" b="1" u="sng" dirty="0">
                          <a:solidFill>
                            <a:schemeClr val="dk1"/>
                          </a:solidFill>
                          <a:latin typeface="Calibri"/>
                          <a:ea typeface="Overpass"/>
                          <a:cs typeface="Overpass"/>
                          <a:sym typeface="Overpass"/>
                          <a:hlinkClick r:id="" action="ppaction://noaction">
                            <a:extLst>
                              <a:ext uri="{A12FA001-AC4F-418D-AE19-62706E023703}">
                                <ahyp:hlinkClr xmlns:ahyp="http://schemas.microsoft.com/office/drawing/2018/hyperlinkcolor" val="tx"/>
                              </a:ext>
                            </a:extLst>
                          </a:hlinkClick>
                        </a:rPr>
                        <a:t> resources</a:t>
                      </a:r>
                      <a:endParaRPr sz="1200" b="1" u="sng" dirty="0">
                        <a:solidFill>
                          <a:schemeClr val="dk1"/>
                        </a:solidFill>
                        <a:latin typeface="Calibri"/>
                        <a:ea typeface="Overpass"/>
                        <a:cs typeface="Overpass"/>
                        <a:sym typeface="Overpas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dirty="0">
                          <a:solidFill>
                            <a:schemeClr val="dk1"/>
                          </a:solidFill>
                          <a:latin typeface="Calibri"/>
                          <a:ea typeface="Commissioner"/>
                          <a:cs typeface="Commissioner"/>
                          <a:sym typeface="Commissioner"/>
                        </a:rPr>
                        <a:t>An assortment of graphic resources that are suitable for use in this presentation</a:t>
                      </a:r>
                      <a:endParaRPr sz="1000" dirty="0">
                        <a:solidFill>
                          <a:schemeClr val="dk1"/>
                        </a:solidFill>
                        <a:latin typeface="Calibri"/>
                        <a:ea typeface="Commissioner"/>
                        <a:cs typeface="Commissioner"/>
                        <a:sym typeface="Commission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215525">
                <a:tc>
                  <a:txBody>
                    <a:bodyPr/>
                    <a:lstStyle/>
                    <a:p>
                      <a:pPr marL="0" lvl="0" indent="0" algn="l" rtl="0">
                        <a:spcBef>
                          <a:spcPts val="0"/>
                        </a:spcBef>
                        <a:spcAft>
                          <a:spcPts val="0"/>
                        </a:spcAft>
                        <a:buNone/>
                      </a:pPr>
                      <a:r>
                        <a:rPr lang="en" sz="1200" b="1" u="sng" dirty="0">
                          <a:solidFill>
                            <a:schemeClr val="dk1"/>
                          </a:solidFill>
                          <a:latin typeface="Calibri"/>
                          <a:ea typeface="Overpass"/>
                          <a:cs typeface="Overpass"/>
                          <a:sym typeface="Overpass"/>
                          <a:hlinkClick r:id="" action="ppaction://noaction">
                            <a:extLst>
                              <a:ext uri="{A12FA001-AC4F-418D-AE19-62706E023703}">
                                <ahyp:hlinkClr xmlns:ahyp="http://schemas.microsoft.com/office/drawing/2018/hyperlinkcolor" val="tx"/>
                              </a:ext>
                            </a:extLst>
                          </a:hlinkClick>
                        </a:rPr>
                        <a:t>Thanks slide</a:t>
                      </a:r>
                      <a:endParaRPr sz="1200" b="1" u="sng" dirty="0">
                        <a:solidFill>
                          <a:schemeClr val="dk1"/>
                        </a:solidFill>
                        <a:latin typeface="Calibri"/>
                        <a:ea typeface="Overpass"/>
                        <a:cs typeface="Overpass"/>
                        <a:sym typeface="Overpas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Calibri"/>
                          <a:ea typeface="Commissioner"/>
                          <a:cs typeface="Commissioner"/>
                          <a:sym typeface="Commissioner"/>
                        </a:rPr>
                        <a:t>You must keep it so that proper credits for our design are given</a:t>
                      </a:r>
                      <a:endParaRPr sz="1000" dirty="0">
                        <a:solidFill>
                          <a:schemeClr val="dk1"/>
                        </a:solidFill>
                        <a:latin typeface="Calibri"/>
                        <a:ea typeface="Commissioner"/>
                        <a:cs typeface="Commissioner"/>
                        <a:sym typeface="Commission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215525">
                <a:tc>
                  <a:txBody>
                    <a:bodyPr/>
                    <a:lstStyle/>
                    <a:p>
                      <a:pPr marL="0" lvl="0" indent="0" algn="l" rtl="0">
                        <a:spcBef>
                          <a:spcPts val="0"/>
                        </a:spcBef>
                        <a:spcAft>
                          <a:spcPts val="0"/>
                        </a:spcAft>
                        <a:buNone/>
                      </a:pPr>
                      <a:r>
                        <a:rPr lang="en" sz="1200" b="1" u="sng" dirty="0">
                          <a:solidFill>
                            <a:schemeClr val="dk1"/>
                          </a:solidFill>
                          <a:latin typeface="Calibri"/>
                          <a:ea typeface="Overpass"/>
                          <a:cs typeface="Overpass"/>
                          <a:sym typeface="Overpass"/>
                          <a:hlinkClick r:id="" action="ppaction://noaction">
                            <a:extLst>
                              <a:ext uri="{A12FA001-AC4F-418D-AE19-62706E023703}">
                                <ahyp:hlinkClr xmlns:ahyp="http://schemas.microsoft.com/office/drawing/2018/hyperlinkcolor" val="tx"/>
                              </a:ext>
                            </a:extLst>
                          </a:hlinkClick>
                        </a:rPr>
                        <a:t>Colors</a:t>
                      </a:r>
                      <a:endParaRPr sz="1200" b="1" u="sng" dirty="0">
                        <a:solidFill>
                          <a:schemeClr val="dk1"/>
                        </a:solidFill>
                        <a:latin typeface="Calibri"/>
                        <a:ea typeface="Overpass"/>
                        <a:cs typeface="Overpass"/>
                        <a:sym typeface="Overpas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Calibri"/>
                          <a:ea typeface="Commissioner"/>
                          <a:cs typeface="Commissioner"/>
                          <a:sym typeface="Commissioner"/>
                        </a:rPr>
                        <a:t>All the colors used in this presentation</a:t>
                      </a:r>
                      <a:endParaRPr sz="1000" dirty="0">
                        <a:solidFill>
                          <a:schemeClr val="dk1"/>
                        </a:solidFill>
                        <a:latin typeface="Calibri"/>
                        <a:ea typeface="Commissioner"/>
                        <a:cs typeface="Commissioner"/>
                        <a:sym typeface="Commission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215525">
                <a:tc>
                  <a:txBody>
                    <a:bodyPr/>
                    <a:lstStyle/>
                    <a:p>
                      <a:pPr marL="0" lvl="0" indent="0" algn="l" rtl="0">
                        <a:spcBef>
                          <a:spcPts val="0"/>
                        </a:spcBef>
                        <a:spcAft>
                          <a:spcPts val="0"/>
                        </a:spcAft>
                        <a:buNone/>
                      </a:pPr>
                      <a:r>
                        <a:rPr lang="en" sz="1200" b="1" u="sng" dirty="0">
                          <a:solidFill>
                            <a:schemeClr val="dk1"/>
                          </a:solidFill>
                          <a:latin typeface="Calibri"/>
                          <a:ea typeface="Overpass"/>
                          <a:cs typeface="Overpass"/>
                          <a:sym typeface="Overpass"/>
                          <a:hlinkClick r:id="" action="ppaction://noaction">
                            <a:extLst>
                              <a:ext uri="{A12FA001-AC4F-418D-AE19-62706E023703}">
                                <ahyp:hlinkClr xmlns:ahyp="http://schemas.microsoft.com/office/drawing/2018/hyperlinkcolor" val="tx"/>
                              </a:ext>
                            </a:extLst>
                          </a:hlinkClick>
                        </a:rPr>
                        <a:t>Icons</a:t>
                      </a:r>
                      <a:r>
                        <a:rPr lang="en" sz="1200" b="1" dirty="0">
                          <a:solidFill>
                            <a:schemeClr val="dk1"/>
                          </a:solidFill>
                          <a:uFill>
                            <a:noFill/>
                          </a:uFill>
                          <a:latin typeface="Calibri"/>
                          <a:ea typeface="Overpass"/>
                          <a:cs typeface="Overpass"/>
                          <a:sym typeface="Overpass"/>
                          <a:hlinkClick r:id="" action="ppaction://noaction">
                            <a:extLst>
                              <a:ext uri="{A12FA001-AC4F-418D-AE19-62706E023703}">
                                <ahyp:hlinkClr xmlns:ahyp="http://schemas.microsoft.com/office/drawing/2018/hyperlinkcolor" val="tx"/>
                              </a:ext>
                            </a:extLst>
                          </a:hlinkClick>
                        </a:rPr>
                        <a:t> </a:t>
                      </a:r>
                      <a:r>
                        <a:rPr lang="en" sz="1200" b="1" dirty="0">
                          <a:solidFill>
                            <a:schemeClr val="dk1"/>
                          </a:solidFill>
                          <a:latin typeface="Calibri"/>
                          <a:ea typeface="Overpass"/>
                          <a:cs typeface="Overpass"/>
                          <a:sym typeface="Overpass"/>
                        </a:rPr>
                        <a:t>and </a:t>
                      </a:r>
                      <a:r>
                        <a:rPr lang="en" sz="1200" b="1" u="sng" dirty="0">
                          <a:solidFill>
                            <a:schemeClr val="dk1"/>
                          </a:solidFill>
                          <a:latin typeface="Calibri"/>
                          <a:ea typeface="Overpass"/>
                          <a:cs typeface="Overpass"/>
                          <a:sym typeface="Overpass"/>
                          <a:hlinkClick r:id="" action="ppaction://noaction">
                            <a:extLst>
                              <a:ext uri="{A12FA001-AC4F-418D-AE19-62706E023703}">
                                <ahyp:hlinkClr xmlns:ahyp="http://schemas.microsoft.com/office/drawing/2018/hyperlinkcolor" val="tx"/>
                              </a:ext>
                            </a:extLst>
                          </a:hlinkClick>
                        </a:rPr>
                        <a:t>infographic resources</a:t>
                      </a:r>
                      <a:endParaRPr sz="1200" b="1" u="sng" dirty="0">
                        <a:solidFill>
                          <a:schemeClr val="dk1"/>
                        </a:solidFill>
                        <a:latin typeface="Calibri"/>
                        <a:ea typeface="Overpass"/>
                        <a:cs typeface="Overpass"/>
                        <a:sym typeface="Overpas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dirty="0">
                          <a:solidFill>
                            <a:schemeClr val="dk1"/>
                          </a:solidFill>
                          <a:latin typeface="Calibri"/>
                          <a:ea typeface="Commissioner"/>
                          <a:cs typeface="Commissioner"/>
                          <a:sym typeface="Commissioner"/>
                        </a:rPr>
                        <a:t>These can be used in the template, and their size and color can be edited</a:t>
                      </a:r>
                      <a:endParaRPr sz="1000" dirty="0">
                        <a:solidFill>
                          <a:schemeClr val="dk1"/>
                        </a:solidFill>
                        <a:latin typeface="Calibri"/>
                        <a:ea typeface="Commissioner"/>
                        <a:cs typeface="Commissioner"/>
                        <a:sym typeface="Commission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215525">
                <a:tc>
                  <a:txBody>
                    <a:bodyPr/>
                    <a:lstStyle/>
                    <a:p>
                      <a:pPr marL="0" lvl="0" indent="0" algn="l" rtl="0">
                        <a:spcBef>
                          <a:spcPts val="0"/>
                        </a:spcBef>
                        <a:spcAft>
                          <a:spcPts val="0"/>
                        </a:spcAft>
                        <a:buNone/>
                      </a:pPr>
                      <a:r>
                        <a:rPr lang="en" sz="1200" b="1" dirty="0">
                          <a:solidFill>
                            <a:schemeClr val="dk1"/>
                          </a:solidFill>
                          <a:latin typeface="Calibri"/>
                          <a:ea typeface="Overpass"/>
                          <a:cs typeface="Overpass"/>
                          <a:sym typeface="Overpass"/>
                        </a:rPr>
                        <a:t>Editable presentation theme</a:t>
                      </a:r>
                      <a:r>
                        <a:rPr lang="en" sz="1200" b="1" dirty="0">
                          <a:solidFill>
                            <a:schemeClr val="dk1"/>
                          </a:solidFill>
                          <a:latin typeface="Calibri"/>
                          <a:ea typeface="Overpass"/>
                          <a:cs typeface="Overpass"/>
                        </a:rPr>
                        <a:t> </a:t>
                      </a:r>
                      <a:endParaRPr sz="1200" b="1">
                        <a:solidFill>
                          <a:schemeClr val="dk1"/>
                        </a:solidFill>
                        <a:latin typeface="Calibri"/>
                        <a:ea typeface="Overpass"/>
                        <a:cs typeface="Overpass"/>
                        <a:sym typeface="Overpas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Calibri"/>
                          <a:ea typeface="Commissioner"/>
                          <a:cs typeface="Commissioner"/>
                          <a:sym typeface="Commissioner"/>
                        </a:rPr>
                        <a:t>You can edit the master slides easily. For more info, click </a:t>
                      </a:r>
                      <a:r>
                        <a:rPr lang="en" sz="1000" b="1" dirty="0">
                          <a:solidFill>
                            <a:schemeClr val="dk1"/>
                          </a:solidFill>
                          <a:uFill>
                            <a:noFill/>
                          </a:uFill>
                          <a:latin typeface="Calibri"/>
                          <a:ea typeface="Commissioner"/>
                          <a:cs typeface="Commissioner"/>
                          <a:sym typeface="Commissioner"/>
                          <a:hlinkClick r:id="rId3">
                            <a:extLst>
                              <a:ext uri="{A12FA001-AC4F-418D-AE19-62706E023703}">
                                <ahyp:hlinkClr xmlns:ahyp="http://schemas.microsoft.com/office/drawing/2018/hyperlinkcolor" val="tx"/>
                              </a:ext>
                            </a:extLst>
                          </a:hlinkClick>
                        </a:rPr>
                        <a:t>here</a:t>
                      </a:r>
                      <a:endParaRPr sz="1000" dirty="0">
                        <a:solidFill>
                          <a:schemeClr val="dk1"/>
                        </a:solidFill>
                        <a:latin typeface="Calibri"/>
                        <a:ea typeface="Commissioner"/>
                        <a:cs typeface="Commissioner"/>
                        <a:sym typeface="Commissione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07" name="Google Shape;207;p35"/>
          <p:cNvSpPr txBox="1"/>
          <p:nvPr/>
        </p:nvSpPr>
        <p:spPr>
          <a:xfrm>
            <a:off x="720000" y="4150238"/>
            <a:ext cx="3154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alibri"/>
                <a:ea typeface="Commissioner"/>
                <a:cs typeface="Calibri"/>
                <a:sym typeface="Commissioner"/>
              </a:rPr>
              <a:t>For more info:</a:t>
            </a:r>
            <a:br>
              <a:rPr lang="en" sz="1000">
                <a:solidFill>
                  <a:schemeClr val="dk1"/>
                </a:solidFill>
                <a:latin typeface="Calibri"/>
                <a:ea typeface="Commissioner"/>
                <a:cs typeface="Calibri"/>
                <a:sym typeface="Commissioner"/>
              </a:rPr>
            </a:br>
            <a:r>
              <a:rPr lang="en" sz="1000" b="1" u="sng">
                <a:solidFill>
                  <a:schemeClr val="dk1"/>
                </a:solidFill>
                <a:latin typeface="Calibri"/>
                <a:ea typeface="Commissioner"/>
                <a:cs typeface="Calibri"/>
                <a:sym typeface="Commissioner"/>
                <a:hlinkClick r:id="rId4">
                  <a:extLst>
                    <a:ext uri="{A12FA001-AC4F-418D-AE19-62706E023703}">
                      <ahyp:hlinkClr xmlns:ahyp="http://schemas.microsoft.com/office/drawing/2018/hyperlinkcolor" val="tx"/>
                    </a:ext>
                  </a:extLst>
                </a:hlinkClick>
              </a:rPr>
              <a:t>SLIDESGO</a:t>
            </a:r>
            <a:r>
              <a:rPr lang="en" sz="1000" b="1">
                <a:solidFill>
                  <a:schemeClr val="dk1"/>
                </a:solidFill>
                <a:uFill>
                  <a:noFill/>
                </a:uFill>
                <a:latin typeface="Calibri"/>
                <a:ea typeface="Commissioner"/>
                <a:cs typeface="Calibri"/>
                <a:sym typeface="Commissioner"/>
                <a:hlinkClick r:id="rId4">
                  <a:extLst>
                    <a:ext uri="{A12FA001-AC4F-418D-AE19-62706E023703}">
                      <ahyp:hlinkClr xmlns:ahyp="http://schemas.microsoft.com/office/drawing/2018/hyperlinkcolor" val="tx"/>
                    </a:ext>
                  </a:extLst>
                </a:hlinkClick>
              </a:rPr>
              <a:t> </a:t>
            </a:r>
            <a:r>
              <a:rPr lang="en" sz="1000" b="1">
                <a:solidFill>
                  <a:schemeClr val="dk1"/>
                </a:solidFill>
                <a:latin typeface="Calibri"/>
                <a:ea typeface="Commissioner"/>
                <a:cs typeface="Calibri"/>
                <a:sym typeface="Commissioner"/>
              </a:rPr>
              <a:t>| </a:t>
            </a:r>
            <a:r>
              <a:rPr lang="en" sz="1000" b="1" u="sng">
                <a:solidFill>
                  <a:schemeClr val="hlink"/>
                </a:solidFill>
                <a:latin typeface="Calibri"/>
                <a:ea typeface="Commissioner"/>
                <a:cs typeface="Calibri"/>
                <a:sym typeface="Commissioner"/>
                <a:hlinkClick r:id="rId5"/>
              </a:rPr>
              <a:t>BLOG</a:t>
            </a:r>
            <a:r>
              <a:rPr lang="en" sz="1000" b="1">
                <a:solidFill>
                  <a:schemeClr val="dk1"/>
                </a:solidFill>
                <a:latin typeface="Calibri"/>
                <a:ea typeface="Commissioner"/>
                <a:cs typeface="Calibri"/>
                <a:sym typeface="Commissioner"/>
              </a:rPr>
              <a:t> | </a:t>
            </a:r>
            <a:r>
              <a:rPr lang="en" sz="1000" b="1" u="sng">
                <a:solidFill>
                  <a:schemeClr val="dk1"/>
                </a:solidFill>
                <a:latin typeface="Calibri"/>
                <a:ea typeface="Commissioner"/>
                <a:cs typeface="Calibri"/>
                <a:sym typeface="Commissioner"/>
                <a:hlinkClick r:id="rId6">
                  <a:extLst>
                    <a:ext uri="{A12FA001-AC4F-418D-AE19-62706E023703}">
                      <ahyp:hlinkClr xmlns:ahyp="http://schemas.microsoft.com/office/drawing/2018/hyperlinkcolor" val="tx"/>
                    </a:ext>
                  </a:extLst>
                </a:hlinkClick>
              </a:rPr>
              <a:t>FAQ</a:t>
            </a:r>
            <a:r>
              <a:rPr lang="en" sz="1000" b="1" u="sng">
                <a:solidFill>
                  <a:schemeClr val="dk1"/>
                </a:solidFill>
                <a:latin typeface="Calibri"/>
                <a:ea typeface="Commissioner"/>
                <a:cs typeface="Calibri"/>
                <a:sym typeface="Commissioner"/>
              </a:rPr>
              <a:t>s</a:t>
            </a:r>
            <a:endParaRPr sz="1000" b="1" u="sng">
              <a:solidFill>
                <a:schemeClr val="dk1"/>
              </a:solidFill>
              <a:latin typeface="Calibri"/>
              <a:ea typeface="Commissioner"/>
              <a:cs typeface="Calibri"/>
              <a:sym typeface="Commissioner"/>
            </a:endParaRPr>
          </a:p>
        </p:txBody>
      </p:sp>
      <p:sp>
        <p:nvSpPr>
          <p:cNvPr id="208" name="Google Shape;208;p35"/>
          <p:cNvSpPr txBox="1"/>
          <p:nvPr/>
        </p:nvSpPr>
        <p:spPr>
          <a:xfrm>
            <a:off x="4387122" y="4150238"/>
            <a:ext cx="4036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Calibri"/>
                <a:ea typeface="Commissioner"/>
                <a:cs typeface="Calibri"/>
                <a:sym typeface="Commissioner"/>
              </a:rPr>
              <a:t>You can visit our sister projects:</a:t>
            </a:r>
            <a:br>
              <a:rPr lang="en" sz="1000">
                <a:solidFill>
                  <a:schemeClr val="dk1"/>
                </a:solidFill>
                <a:latin typeface="Calibri"/>
                <a:ea typeface="Commissioner"/>
                <a:cs typeface="Calibri"/>
                <a:sym typeface="Commissioner"/>
              </a:rPr>
            </a:br>
            <a:r>
              <a:rPr lang="en" sz="1000" b="1" u="sng">
                <a:solidFill>
                  <a:schemeClr val="dk1"/>
                </a:solidFill>
                <a:latin typeface="Calibri"/>
                <a:ea typeface="Commissioner"/>
                <a:cs typeface="Calibri"/>
                <a:sym typeface="Commissioner"/>
                <a:hlinkClick r:id="rId7">
                  <a:extLst>
                    <a:ext uri="{A12FA001-AC4F-418D-AE19-62706E023703}">
                      <ahyp:hlinkClr xmlns:ahyp="http://schemas.microsoft.com/office/drawing/2018/hyperlinkcolor" val="tx"/>
                    </a:ext>
                  </a:extLst>
                </a:hlinkClick>
              </a:rPr>
              <a:t>FREEPIK</a:t>
            </a:r>
            <a:r>
              <a:rPr lang="en" sz="1000" b="1">
                <a:solidFill>
                  <a:schemeClr val="dk1"/>
                </a:solidFill>
                <a:latin typeface="Calibri"/>
                <a:ea typeface="Commissioner"/>
                <a:cs typeface="Calibri"/>
                <a:sym typeface="Commissioner"/>
              </a:rPr>
              <a:t> | </a:t>
            </a:r>
            <a:r>
              <a:rPr lang="en" sz="1000" b="1" u="sng">
                <a:solidFill>
                  <a:schemeClr val="dk1"/>
                </a:solidFill>
                <a:latin typeface="Calibri"/>
                <a:ea typeface="Commissioner"/>
                <a:cs typeface="Calibri"/>
                <a:sym typeface="Commissioner"/>
                <a:hlinkClick r:id="rId8">
                  <a:extLst>
                    <a:ext uri="{A12FA001-AC4F-418D-AE19-62706E023703}">
                      <ahyp:hlinkClr xmlns:ahyp="http://schemas.microsoft.com/office/drawing/2018/hyperlinkcolor" val="tx"/>
                    </a:ext>
                  </a:extLst>
                </a:hlinkClick>
              </a:rPr>
              <a:t>FLATICON</a:t>
            </a:r>
            <a:r>
              <a:rPr lang="en" sz="1000" b="1">
                <a:solidFill>
                  <a:schemeClr val="dk1"/>
                </a:solidFill>
                <a:latin typeface="Calibri"/>
                <a:ea typeface="Commissioner"/>
                <a:cs typeface="Calibri"/>
                <a:sym typeface="Commissioner"/>
              </a:rPr>
              <a:t> | </a:t>
            </a:r>
            <a:r>
              <a:rPr lang="en" sz="1000" b="1" u="sng">
                <a:solidFill>
                  <a:schemeClr val="dk1"/>
                </a:solidFill>
                <a:latin typeface="Calibri"/>
                <a:ea typeface="Commissioner"/>
                <a:cs typeface="Calibri"/>
                <a:sym typeface="Commissioner"/>
                <a:hlinkClick r:id="rId9">
                  <a:extLst>
                    <a:ext uri="{A12FA001-AC4F-418D-AE19-62706E023703}">
                      <ahyp:hlinkClr xmlns:ahyp="http://schemas.microsoft.com/office/drawing/2018/hyperlinkcolor" val="tx"/>
                    </a:ext>
                  </a:extLst>
                </a:hlinkClick>
              </a:rPr>
              <a:t>STORYSET</a:t>
            </a:r>
            <a:r>
              <a:rPr lang="en" sz="1000" b="1">
                <a:solidFill>
                  <a:schemeClr val="dk1"/>
                </a:solidFill>
                <a:latin typeface="Calibri"/>
                <a:ea typeface="Commissioner"/>
                <a:cs typeface="Calibri"/>
                <a:sym typeface="Commissioner"/>
              </a:rPr>
              <a:t> | </a:t>
            </a:r>
            <a:r>
              <a:rPr lang="en" sz="1000" b="1" u="sng">
                <a:solidFill>
                  <a:schemeClr val="dk1"/>
                </a:solidFill>
                <a:latin typeface="Calibri"/>
                <a:ea typeface="Commissioner"/>
                <a:cs typeface="Calibri"/>
                <a:sym typeface="Commissioner"/>
                <a:hlinkClick r:id="rId10">
                  <a:extLst>
                    <a:ext uri="{A12FA001-AC4F-418D-AE19-62706E023703}">
                      <ahyp:hlinkClr xmlns:ahyp="http://schemas.microsoft.com/office/drawing/2018/hyperlinkcolor" val="tx"/>
                    </a:ext>
                  </a:extLst>
                </a:hlinkClick>
              </a:rPr>
              <a:t>WEPIK</a:t>
            </a:r>
            <a:r>
              <a:rPr lang="en" sz="1000" b="1">
                <a:solidFill>
                  <a:schemeClr val="dk1"/>
                </a:solidFill>
                <a:uFill>
                  <a:noFill/>
                </a:uFill>
                <a:latin typeface="Calibri"/>
                <a:ea typeface="Commissioner"/>
                <a:cs typeface="Calibri"/>
                <a:sym typeface="Commissioner"/>
                <a:hlinkClick r:id="rId10">
                  <a:extLst>
                    <a:ext uri="{A12FA001-AC4F-418D-AE19-62706E023703}">
                      <ahyp:hlinkClr xmlns:ahyp="http://schemas.microsoft.com/office/drawing/2018/hyperlinkcolor" val="tx"/>
                    </a:ext>
                  </a:extLst>
                </a:hlinkClick>
              </a:rPr>
              <a:t> </a:t>
            </a:r>
            <a:r>
              <a:rPr lang="en" sz="1000" b="1">
                <a:solidFill>
                  <a:schemeClr val="dk1"/>
                </a:solidFill>
                <a:latin typeface="Calibri"/>
                <a:ea typeface="Commissioner"/>
                <a:cs typeface="Calibri"/>
                <a:sym typeface="Commissioner"/>
              </a:rPr>
              <a:t>| </a:t>
            </a:r>
            <a:r>
              <a:rPr lang="en" sz="1000" b="1" u="sng">
                <a:solidFill>
                  <a:schemeClr val="dk1"/>
                </a:solidFill>
                <a:latin typeface="Calibri"/>
                <a:ea typeface="Commissioner"/>
                <a:cs typeface="Calibri"/>
                <a:sym typeface="Commissioner"/>
                <a:hlinkClick r:id="rId11">
                  <a:extLst>
                    <a:ext uri="{A12FA001-AC4F-418D-AE19-62706E023703}">
                      <ahyp:hlinkClr xmlns:ahyp="http://schemas.microsoft.com/office/drawing/2018/hyperlinkcolor" val="tx"/>
                    </a:ext>
                  </a:extLst>
                </a:hlinkClick>
              </a:rPr>
              <a:t>VIDEVO</a:t>
            </a:r>
            <a:endParaRPr sz="1000" b="1" u="sng">
              <a:solidFill>
                <a:schemeClr val="dk1"/>
              </a:solidFill>
              <a:latin typeface="Calibri"/>
              <a:ea typeface="Commissioner"/>
              <a:cs typeface="Calibri"/>
              <a:sym typeface="Commissioner"/>
            </a:endParaRPr>
          </a:p>
          <a:p>
            <a:pPr marL="0" lvl="0" indent="0" algn="ctr" rtl="0">
              <a:spcBef>
                <a:spcPts val="0"/>
              </a:spcBef>
              <a:spcAft>
                <a:spcPts val="0"/>
              </a:spcAft>
              <a:buNone/>
            </a:pPr>
            <a:endParaRPr sz="1000">
              <a:solidFill>
                <a:schemeClr val="dk1"/>
              </a:solidFill>
              <a:latin typeface="Calibri"/>
              <a:ea typeface="Commissioner"/>
              <a:cs typeface="Calibri"/>
              <a:sym typeface="Commissione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Table of contents</a:t>
            </a:r>
            <a:endParaRPr>
              <a:latin typeface="Calibri"/>
              <a:cs typeface="Calibri"/>
            </a:endParaRPr>
          </a:p>
        </p:txBody>
      </p:sp>
      <p:sp>
        <p:nvSpPr>
          <p:cNvPr id="214" name="Google Shape;214;p36"/>
          <p:cNvSpPr txBox="1">
            <a:spLocks noGrp="1"/>
          </p:cNvSpPr>
          <p:nvPr>
            <p:ph type="subTitle" idx="1"/>
          </p:nvPr>
        </p:nvSpPr>
        <p:spPr>
          <a:xfrm>
            <a:off x="5767325" y="3734548"/>
            <a:ext cx="2650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You can describe the topic of the section here</a:t>
            </a:r>
            <a:endParaRPr>
              <a:solidFill>
                <a:srgbClr val="666666"/>
              </a:solidFill>
              <a:latin typeface="Calibri"/>
              <a:cs typeface="Calibri"/>
            </a:endParaRPr>
          </a:p>
        </p:txBody>
      </p:sp>
      <p:sp>
        <p:nvSpPr>
          <p:cNvPr id="215" name="Google Shape;215;p36"/>
          <p:cNvSpPr txBox="1">
            <a:spLocks noGrp="1"/>
          </p:cNvSpPr>
          <p:nvPr>
            <p:ph type="title" idx="2"/>
          </p:nvPr>
        </p:nvSpPr>
        <p:spPr>
          <a:xfrm>
            <a:off x="4776800" y="3254650"/>
            <a:ext cx="9144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alibri"/>
                <a:cs typeface="Calibri"/>
              </a:rPr>
              <a:t>04</a:t>
            </a:r>
            <a:endParaRPr>
              <a:latin typeface="Calibri"/>
              <a:cs typeface="Calibri"/>
            </a:endParaRPr>
          </a:p>
        </p:txBody>
      </p:sp>
      <p:sp>
        <p:nvSpPr>
          <p:cNvPr id="216" name="Google Shape;216;p36"/>
          <p:cNvSpPr txBox="1">
            <a:spLocks noGrp="1"/>
          </p:cNvSpPr>
          <p:nvPr>
            <p:ph type="subTitle" idx="4"/>
          </p:nvPr>
        </p:nvSpPr>
        <p:spPr>
          <a:xfrm>
            <a:off x="1703775" y="3734548"/>
            <a:ext cx="2650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You can describe the topic of the section here</a:t>
            </a:r>
            <a:endParaRPr>
              <a:solidFill>
                <a:srgbClr val="666666"/>
              </a:solidFill>
              <a:latin typeface="Calibri"/>
              <a:cs typeface="Calibri"/>
            </a:endParaRPr>
          </a:p>
          <a:p>
            <a:pPr marL="0" lvl="0" indent="0" algn="l" rtl="0">
              <a:spcBef>
                <a:spcPts val="0"/>
              </a:spcBef>
              <a:spcAft>
                <a:spcPts val="0"/>
              </a:spcAft>
              <a:buNone/>
            </a:pPr>
            <a:endParaRPr>
              <a:solidFill>
                <a:schemeClr val="lt1"/>
              </a:solidFill>
              <a:latin typeface="Calibri"/>
              <a:ea typeface="Ultra"/>
              <a:cs typeface="Calibri"/>
              <a:sym typeface="Ultra"/>
            </a:endParaRPr>
          </a:p>
        </p:txBody>
      </p:sp>
      <p:sp>
        <p:nvSpPr>
          <p:cNvPr id="217" name="Google Shape;217;p36"/>
          <p:cNvSpPr txBox="1">
            <a:spLocks noGrp="1"/>
          </p:cNvSpPr>
          <p:nvPr>
            <p:ph type="subTitle" idx="7"/>
          </p:nvPr>
        </p:nvSpPr>
        <p:spPr>
          <a:xfrm>
            <a:off x="5767350" y="2181011"/>
            <a:ext cx="2650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You can describe the topic of the section here</a:t>
            </a:r>
            <a:endParaRPr>
              <a:solidFill>
                <a:srgbClr val="666666"/>
              </a:solidFill>
              <a:latin typeface="Calibri"/>
              <a:cs typeface="Calibri"/>
            </a:endParaRPr>
          </a:p>
          <a:p>
            <a:pPr marL="0" lvl="0" indent="0" algn="l" rtl="0">
              <a:spcBef>
                <a:spcPts val="0"/>
              </a:spcBef>
              <a:spcAft>
                <a:spcPts val="0"/>
              </a:spcAft>
              <a:buNone/>
            </a:pPr>
            <a:r>
              <a:rPr lang="en">
                <a:solidFill>
                  <a:schemeClr val="lt1"/>
                </a:solidFill>
                <a:latin typeface="Calibri"/>
                <a:ea typeface="Ultra"/>
                <a:cs typeface="Calibri"/>
                <a:sym typeface="Ultra"/>
              </a:rPr>
              <a:t>areas</a:t>
            </a:r>
            <a:endParaRPr>
              <a:solidFill>
                <a:schemeClr val="lt1"/>
              </a:solidFill>
              <a:latin typeface="Calibri"/>
              <a:ea typeface="Ultra"/>
              <a:cs typeface="Calibri"/>
              <a:sym typeface="Ultra"/>
            </a:endParaRPr>
          </a:p>
        </p:txBody>
      </p:sp>
      <p:sp>
        <p:nvSpPr>
          <p:cNvPr id="218" name="Google Shape;218;p36"/>
          <p:cNvSpPr txBox="1">
            <a:spLocks noGrp="1"/>
          </p:cNvSpPr>
          <p:nvPr>
            <p:ph type="subTitle" idx="3"/>
          </p:nvPr>
        </p:nvSpPr>
        <p:spPr>
          <a:xfrm>
            <a:off x="5767385" y="3116470"/>
            <a:ext cx="2650800" cy="81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Enrollment process</a:t>
            </a:r>
            <a:endParaRPr>
              <a:latin typeface="Calibri"/>
              <a:cs typeface="Calibri"/>
            </a:endParaRPr>
          </a:p>
        </p:txBody>
      </p:sp>
      <p:sp>
        <p:nvSpPr>
          <p:cNvPr id="219" name="Google Shape;219;p36"/>
          <p:cNvSpPr txBox="1">
            <a:spLocks noGrp="1"/>
          </p:cNvSpPr>
          <p:nvPr>
            <p:ph type="subTitle" idx="6"/>
          </p:nvPr>
        </p:nvSpPr>
        <p:spPr>
          <a:xfrm>
            <a:off x="1703835" y="3116470"/>
            <a:ext cx="2650800" cy="81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The school’s teachers</a:t>
            </a:r>
            <a:endParaRPr>
              <a:latin typeface="Calibri"/>
              <a:cs typeface="Calibri"/>
            </a:endParaRPr>
          </a:p>
        </p:txBody>
      </p:sp>
      <p:sp>
        <p:nvSpPr>
          <p:cNvPr id="220" name="Google Shape;220;p36"/>
          <p:cNvSpPr txBox="1">
            <a:spLocks noGrp="1"/>
          </p:cNvSpPr>
          <p:nvPr>
            <p:ph type="title" idx="5"/>
          </p:nvPr>
        </p:nvSpPr>
        <p:spPr>
          <a:xfrm>
            <a:off x="713225" y="3254650"/>
            <a:ext cx="9144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alibri"/>
                <a:cs typeface="Calibri"/>
              </a:rPr>
              <a:t>03</a:t>
            </a:r>
            <a:endParaRPr>
              <a:latin typeface="Calibri"/>
              <a:cs typeface="Calibri"/>
            </a:endParaRPr>
          </a:p>
        </p:txBody>
      </p:sp>
      <p:sp>
        <p:nvSpPr>
          <p:cNvPr id="221" name="Google Shape;221;p36"/>
          <p:cNvSpPr txBox="1">
            <a:spLocks noGrp="1"/>
          </p:cNvSpPr>
          <p:nvPr>
            <p:ph type="title" idx="8"/>
          </p:nvPr>
        </p:nvSpPr>
        <p:spPr>
          <a:xfrm>
            <a:off x="4776800" y="1726225"/>
            <a:ext cx="9144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alibri"/>
                <a:cs typeface="Calibri"/>
              </a:rPr>
              <a:t>02</a:t>
            </a:r>
            <a:endParaRPr>
              <a:latin typeface="Calibri"/>
              <a:cs typeface="Calibri"/>
            </a:endParaRPr>
          </a:p>
        </p:txBody>
      </p:sp>
      <p:sp>
        <p:nvSpPr>
          <p:cNvPr id="222" name="Google Shape;222;p36"/>
          <p:cNvSpPr txBox="1">
            <a:spLocks noGrp="1"/>
          </p:cNvSpPr>
          <p:nvPr>
            <p:ph type="subTitle" idx="9"/>
          </p:nvPr>
        </p:nvSpPr>
        <p:spPr>
          <a:xfrm>
            <a:off x="5767410" y="1567834"/>
            <a:ext cx="2650800" cy="81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Our academic areas</a:t>
            </a:r>
            <a:endParaRPr>
              <a:latin typeface="Calibri"/>
              <a:cs typeface="Calibri"/>
            </a:endParaRPr>
          </a:p>
        </p:txBody>
      </p:sp>
      <p:sp>
        <p:nvSpPr>
          <p:cNvPr id="223" name="Google Shape;223;p36"/>
          <p:cNvSpPr txBox="1">
            <a:spLocks noGrp="1"/>
          </p:cNvSpPr>
          <p:nvPr>
            <p:ph type="subTitle" idx="13"/>
          </p:nvPr>
        </p:nvSpPr>
        <p:spPr>
          <a:xfrm>
            <a:off x="1703775" y="2181011"/>
            <a:ext cx="2650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You can describe the topic of the section here</a:t>
            </a:r>
            <a:endParaRPr>
              <a:latin typeface="Calibri"/>
              <a:cs typeface="Calibri"/>
            </a:endParaRPr>
          </a:p>
        </p:txBody>
      </p:sp>
      <p:sp>
        <p:nvSpPr>
          <p:cNvPr id="224" name="Google Shape;224;p36"/>
          <p:cNvSpPr txBox="1">
            <a:spLocks noGrp="1"/>
          </p:cNvSpPr>
          <p:nvPr>
            <p:ph type="title" idx="14"/>
          </p:nvPr>
        </p:nvSpPr>
        <p:spPr>
          <a:xfrm>
            <a:off x="713225" y="1726225"/>
            <a:ext cx="914400" cy="9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Calibri"/>
                <a:cs typeface="Calibri"/>
              </a:rPr>
              <a:t>01</a:t>
            </a:r>
            <a:endParaRPr>
              <a:latin typeface="Calibri"/>
              <a:cs typeface="Calibri"/>
            </a:endParaRPr>
          </a:p>
        </p:txBody>
      </p:sp>
      <p:sp>
        <p:nvSpPr>
          <p:cNvPr id="225" name="Google Shape;225;p36"/>
          <p:cNvSpPr txBox="1">
            <a:spLocks noGrp="1"/>
          </p:cNvSpPr>
          <p:nvPr>
            <p:ph type="subTitle" idx="15"/>
          </p:nvPr>
        </p:nvSpPr>
        <p:spPr>
          <a:xfrm>
            <a:off x="1703835" y="1567834"/>
            <a:ext cx="2650800" cy="81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Our teaching method</a:t>
            </a:r>
            <a:endParaRPr>
              <a:latin typeface="Calibri"/>
              <a:cs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31" name="Google Shape;231;p37"/>
          <p:cNvSpPr txBox="1">
            <a:spLocks noGrp="1"/>
          </p:cNvSpPr>
          <p:nvPr>
            <p:ph type="subTitle" idx="1"/>
          </p:nvPr>
        </p:nvSpPr>
        <p:spPr>
          <a:xfrm>
            <a:off x="4602451" y="1327000"/>
            <a:ext cx="3821400" cy="16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Calibri"/>
              </a:rPr>
              <a:t>Mercury takes a little more than 58 days to complete its rotation, so try to imagine how long days must be there! Since the temperatures are so extreme, albeit not as extreme as on Venus, Mercury has been deemed to be non-habitable for humans</a:t>
            </a:r>
            <a:endParaRPr lang="en-US">
              <a:latin typeface="Calibri"/>
            </a:endParaRPr>
          </a:p>
        </p:txBody>
      </p:sp>
      <p:sp>
        <p:nvSpPr>
          <p:cNvPr id="232" name="Google Shape;232;p37"/>
          <p:cNvSpPr txBox="1">
            <a:spLocks noGrp="1"/>
          </p:cNvSpPr>
          <p:nvPr>
            <p:ph type="subTitle" idx="2"/>
          </p:nvPr>
        </p:nvSpPr>
        <p:spPr>
          <a:xfrm>
            <a:off x="719975" y="1327000"/>
            <a:ext cx="3821400" cy="161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Calibri"/>
              </a:rPr>
              <a:t>Mercury is the closest planet to the Sun and the smallest one in the entire Solar System. This planet's name has nothing to do with the liquid metal, since Mercury was named after the Roman messenger god. Its temperatures aren't as terribly hot as that planet's</a:t>
            </a:r>
            <a:endParaRPr lang="en-US" dirty="0">
              <a:latin typeface="Calibri"/>
            </a:endParaRPr>
          </a:p>
        </p:txBody>
      </p:sp>
      <p:pic>
        <p:nvPicPr>
          <p:cNvPr id="233" name="Google Shape;233;p37"/>
          <p:cNvPicPr preferRelativeResize="0">
            <a:picLocks noGrp="1"/>
          </p:cNvPicPr>
          <p:nvPr>
            <p:ph type="pic" idx="3"/>
          </p:nvPr>
        </p:nvPicPr>
        <p:blipFill rotWithShape="1">
          <a:blip r:embed="rId3">
            <a:alphaModFix/>
          </a:blip>
          <a:srcRect t="17626" b="17619"/>
          <a:stretch/>
        </p:blipFill>
        <p:spPr>
          <a:xfrm>
            <a:off x="4399501" y="3095850"/>
            <a:ext cx="4744499" cy="2047650"/>
          </a:xfrm>
          <a:prstGeom prst="rect">
            <a:avLst/>
          </a:prstGeom>
        </p:spPr>
      </p:pic>
      <p:sp>
        <p:nvSpPr>
          <p:cNvPr id="234" name="Google Shape;234;p37"/>
          <p:cNvSpPr/>
          <p:nvPr/>
        </p:nvSpPr>
        <p:spPr>
          <a:xfrm flipH="1">
            <a:off x="0" y="3095850"/>
            <a:ext cx="31875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37"/>
          <p:cNvGrpSpPr/>
          <p:nvPr/>
        </p:nvGrpSpPr>
        <p:grpSpPr>
          <a:xfrm flipH="1">
            <a:off x="510250" y="3355618"/>
            <a:ext cx="2167000" cy="691787"/>
            <a:chOff x="5169975" y="3976388"/>
            <a:chExt cx="2221425" cy="792425"/>
          </a:xfrm>
        </p:grpSpPr>
        <p:sp>
          <p:nvSpPr>
            <p:cNvPr id="236" name="Google Shape;236;p37"/>
            <p:cNvSpPr/>
            <p:nvPr/>
          </p:nvSpPr>
          <p:spPr>
            <a:xfrm>
              <a:off x="5169975" y="3976388"/>
              <a:ext cx="2221425" cy="156675"/>
            </a:xfrm>
            <a:custGeom>
              <a:avLst/>
              <a:gdLst/>
              <a:ahLst/>
              <a:cxnLst/>
              <a:rect l="l" t="t" r="r" b="b"/>
              <a:pathLst>
                <a:path w="88857" h="6267" fill="none" extrusionOk="0">
                  <a:moveTo>
                    <a:pt x="88856" y="6266"/>
                  </a:moveTo>
                  <a:lnTo>
                    <a:pt x="77745" y="0"/>
                  </a:lnTo>
                  <a:lnTo>
                    <a:pt x="66634" y="6266"/>
                  </a:lnTo>
                  <a:lnTo>
                    <a:pt x="55523" y="0"/>
                  </a:lnTo>
                  <a:lnTo>
                    <a:pt x="44428" y="6266"/>
                  </a:lnTo>
                  <a:lnTo>
                    <a:pt x="33334" y="0"/>
                  </a:lnTo>
                  <a:lnTo>
                    <a:pt x="22222" y="6266"/>
                  </a:lnTo>
                  <a:lnTo>
                    <a:pt x="11111" y="0"/>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7"/>
            <p:cNvSpPr/>
            <p:nvPr/>
          </p:nvSpPr>
          <p:spPr>
            <a:xfrm>
              <a:off x="5169975" y="4294263"/>
              <a:ext cx="2221425" cy="156675"/>
            </a:xfrm>
            <a:custGeom>
              <a:avLst/>
              <a:gdLst/>
              <a:ahLst/>
              <a:cxnLst/>
              <a:rect l="l" t="t" r="r" b="b"/>
              <a:pathLst>
                <a:path w="88857" h="6267" fill="none" extrusionOk="0">
                  <a:moveTo>
                    <a:pt x="88856" y="6266"/>
                  </a:moveTo>
                  <a:lnTo>
                    <a:pt x="77745" y="1"/>
                  </a:lnTo>
                  <a:lnTo>
                    <a:pt x="66634" y="6266"/>
                  </a:lnTo>
                  <a:lnTo>
                    <a:pt x="55523" y="1"/>
                  </a:lnTo>
                  <a:lnTo>
                    <a:pt x="44428" y="6266"/>
                  </a:lnTo>
                  <a:lnTo>
                    <a:pt x="33334" y="1"/>
                  </a:lnTo>
                  <a:lnTo>
                    <a:pt x="22222" y="6266"/>
                  </a:lnTo>
                  <a:lnTo>
                    <a:pt x="11111" y="1"/>
                  </a:lnTo>
                  <a:lnTo>
                    <a:pt x="0" y="6266"/>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7"/>
            <p:cNvSpPr/>
            <p:nvPr/>
          </p:nvSpPr>
          <p:spPr>
            <a:xfrm>
              <a:off x="5169975" y="4612138"/>
              <a:ext cx="2221425" cy="156675"/>
            </a:xfrm>
            <a:custGeom>
              <a:avLst/>
              <a:gdLst/>
              <a:ahLst/>
              <a:cxnLst/>
              <a:rect l="l" t="t" r="r" b="b"/>
              <a:pathLst>
                <a:path w="88857" h="6267" fill="none" extrusionOk="0">
                  <a:moveTo>
                    <a:pt x="88856" y="6267"/>
                  </a:moveTo>
                  <a:lnTo>
                    <a:pt x="77745" y="1"/>
                  </a:lnTo>
                  <a:lnTo>
                    <a:pt x="66634" y="6267"/>
                  </a:lnTo>
                  <a:lnTo>
                    <a:pt x="55523" y="1"/>
                  </a:lnTo>
                  <a:lnTo>
                    <a:pt x="44428" y="6267"/>
                  </a:lnTo>
                  <a:lnTo>
                    <a:pt x="33334" y="1"/>
                  </a:lnTo>
                  <a:lnTo>
                    <a:pt x="22222" y="6267"/>
                  </a:lnTo>
                  <a:lnTo>
                    <a:pt x="11111" y="1"/>
                  </a:lnTo>
                  <a:lnTo>
                    <a:pt x="0" y="6267"/>
                  </a:lnTo>
                </a:path>
              </a:pathLst>
            </a:custGeom>
            <a:noFill/>
            <a:ln w="114300" cap="rnd" cmpd="sng">
              <a:solidFill>
                <a:schemeClr val="lt1"/>
              </a:solidFill>
              <a:prstDash val="solid"/>
              <a:miter lim="1670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37"/>
          <p:cNvSpPr/>
          <p:nvPr/>
        </p:nvSpPr>
        <p:spPr>
          <a:xfrm flipH="1">
            <a:off x="3187509" y="3095505"/>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7"/>
          <p:cNvSpPr/>
          <p:nvPr/>
        </p:nvSpPr>
        <p:spPr>
          <a:xfrm flipH="1">
            <a:off x="3315808" y="3224355"/>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7"/>
          <p:cNvSpPr/>
          <p:nvPr/>
        </p:nvSpPr>
        <p:spPr>
          <a:xfrm flipH="1">
            <a:off x="3760622" y="3224355"/>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7"/>
          <p:cNvSpPr/>
          <p:nvPr/>
        </p:nvSpPr>
        <p:spPr>
          <a:xfrm flipH="1">
            <a:off x="3315808" y="3671356"/>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7"/>
          <p:cNvSpPr/>
          <p:nvPr/>
        </p:nvSpPr>
        <p:spPr>
          <a:xfrm flipH="1">
            <a:off x="3760622" y="3671356"/>
            <a:ext cx="507600" cy="50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8"/>
          <p:cNvSpPr txBox="1">
            <a:spLocks noGrp="1"/>
          </p:cNvSpPr>
          <p:nvPr>
            <p:ph type="subTitle" idx="1"/>
          </p:nvPr>
        </p:nvSpPr>
        <p:spPr>
          <a:xfrm>
            <a:off x="713225" y="1327000"/>
            <a:ext cx="4863000" cy="143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Calibri"/>
              </a:rPr>
              <a:t>“This is a quote, words full of wisdom that someone important said and can make the reader get inspired”</a:t>
            </a:r>
            <a:endParaRPr lang="en-US" dirty="0">
              <a:latin typeface="Calibri"/>
            </a:endParaRPr>
          </a:p>
        </p:txBody>
      </p:sp>
      <p:sp>
        <p:nvSpPr>
          <p:cNvPr id="249" name="Google Shape;249;p38"/>
          <p:cNvSpPr txBox="1">
            <a:spLocks noGrp="1"/>
          </p:cNvSpPr>
          <p:nvPr>
            <p:ph type="title"/>
          </p:nvPr>
        </p:nvSpPr>
        <p:spPr>
          <a:xfrm>
            <a:off x="713225" y="2624050"/>
            <a:ext cx="4863000" cy="5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Calibri"/>
              </a:rPr>
              <a:t>—Someone Famous</a:t>
            </a:r>
            <a:endParaRPr lang="en-US" dirty="0">
              <a:latin typeface="Calibri"/>
            </a:endParaRPr>
          </a:p>
        </p:txBody>
      </p:sp>
      <p:sp>
        <p:nvSpPr>
          <p:cNvPr id="250" name="Google Shape;250;p38"/>
          <p:cNvSpPr/>
          <p:nvPr/>
        </p:nvSpPr>
        <p:spPr>
          <a:xfrm>
            <a:off x="4516630" y="3931118"/>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38"/>
          <p:cNvGrpSpPr/>
          <p:nvPr/>
        </p:nvGrpSpPr>
        <p:grpSpPr>
          <a:xfrm>
            <a:off x="4681236" y="4096040"/>
            <a:ext cx="881757" cy="881757"/>
            <a:chOff x="7711375" y="3697475"/>
            <a:chExt cx="1121400" cy="1121400"/>
          </a:xfrm>
        </p:grpSpPr>
        <p:sp>
          <p:nvSpPr>
            <p:cNvPr id="252" name="Google Shape;252;p38"/>
            <p:cNvSpPr/>
            <p:nvPr/>
          </p:nvSpPr>
          <p:spPr>
            <a:xfrm>
              <a:off x="7711375" y="3697475"/>
              <a:ext cx="1121400" cy="1121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8"/>
            <p:cNvSpPr/>
            <p:nvPr/>
          </p:nvSpPr>
          <p:spPr>
            <a:xfrm>
              <a:off x="7814500" y="3800600"/>
              <a:ext cx="915300" cy="915000"/>
            </a:xfrm>
            <a:prstGeom prst="chord">
              <a:avLst>
                <a:gd name="adj1" fmla="val 8310"/>
                <a:gd name="adj2" fmla="val 107916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4" name="Google Shape;254;p38"/>
          <p:cNvPicPr preferRelativeResize="0">
            <a:picLocks noGrp="1"/>
          </p:cNvPicPr>
          <p:nvPr>
            <p:ph type="pic" idx="2"/>
          </p:nvPr>
        </p:nvPicPr>
        <p:blipFill rotWithShape="1">
          <a:blip r:embed="rId3">
            <a:alphaModFix/>
          </a:blip>
          <a:srcRect l="52563"/>
          <a:stretch/>
        </p:blipFill>
        <p:spPr>
          <a:xfrm>
            <a:off x="5728625" y="0"/>
            <a:ext cx="3415501" cy="5143498"/>
          </a:xfrm>
          <a:prstGeom prst="rect">
            <a:avLst/>
          </a:prstGeom>
        </p:spPr>
      </p:pic>
      <p:grpSp>
        <p:nvGrpSpPr>
          <p:cNvPr id="255" name="Google Shape;255;p38"/>
          <p:cNvGrpSpPr/>
          <p:nvPr/>
        </p:nvGrpSpPr>
        <p:grpSpPr>
          <a:xfrm>
            <a:off x="-6" y="3930918"/>
            <a:ext cx="1212000" cy="1212000"/>
            <a:chOff x="-6" y="3930918"/>
            <a:chExt cx="1212000" cy="1212000"/>
          </a:xfrm>
        </p:grpSpPr>
        <p:sp>
          <p:nvSpPr>
            <p:cNvPr id="256" name="Google Shape;256;p38"/>
            <p:cNvSpPr/>
            <p:nvPr/>
          </p:nvSpPr>
          <p:spPr>
            <a:xfrm rot="5400000">
              <a:off x="-6" y="3930918"/>
              <a:ext cx="12120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8"/>
            <p:cNvSpPr/>
            <p:nvPr/>
          </p:nvSpPr>
          <p:spPr>
            <a:xfrm>
              <a:off x="181269" y="4166005"/>
              <a:ext cx="849450" cy="741825"/>
            </a:xfrm>
            <a:prstGeom prst="flowChartPreparation">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9"/>
          <p:cNvSpPr txBox="1">
            <a:spLocks noGrp="1"/>
          </p:cNvSpPr>
          <p:nvPr>
            <p:ph type="title"/>
          </p:nvPr>
        </p:nvSpPr>
        <p:spPr>
          <a:xfrm>
            <a:off x="2241375" y="539500"/>
            <a:ext cx="5540700" cy="153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Calibri"/>
              </a:rPr>
              <a:t>Our teaching method</a:t>
            </a:r>
            <a:endParaRPr lang="en-US" dirty="0">
              <a:latin typeface="Calibri"/>
            </a:endParaRPr>
          </a:p>
        </p:txBody>
      </p:sp>
      <p:sp>
        <p:nvSpPr>
          <p:cNvPr id="263" name="Google Shape;263;p39"/>
          <p:cNvSpPr txBox="1">
            <a:spLocks noGrp="1"/>
          </p:cNvSpPr>
          <p:nvPr>
            <p:ph type="subTitle" idx="1"/>
          </p:nvPr>
        </p:nvSpPr>
        <p:spPr>
          <a:xfrm>
            <a:off x="2237225" y="1920700"/>
            <a:ext cx="5540700" cy="39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Calibri"/>
              </a:rPr>
              <a:t>You can enter a subtitle here if you need it</a:t>
            </a:r>
            <a:endParaRPr lang="en-US" dirty="0">
              <a:latin typeface="Calibri"/>
            </a:endParaRPr>
          </a:p>
        </p:txBody>
      </p:sp>
      <p:sp>
        <p:nvSpPr>
          <p:cNvPr id="264" name="Google Shape;264;p39"/>
          <p:cNvSpPr txBox="1">
            <a:spLocks noGrp="1"/>
          </p:cNvSpPr>
          <p:nvPr>
            <p:ph type="title" idx="2"/>
          </p:nvPr>
        </p:nvSpPr>
        <p:spPr>
          <a:xfrm>
            <a:off x="713225" y="755650"/>
            <a:ext cx="1371600" cy="137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65" name="Google Shape;265;p39"/>
          <p:cNvSpPr/>
          <p:nvPr/>
        </p:nvSpPr>
        <p:spPr>
          <a:xfrm flipH="1">
            <a:off x="5956500" y="3931500"/>
            <a:ext cx="31875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6" name="Google Shape;266;p39"/>
          <p:cNvCxnSpPr/>
          <p:nvPr/>
        </p:nvCxnSpPr>
        <p:spPr>
          <a:xfrm>
            <a:off x="6426150" y="4301650"/>
            <a:ext cx="2238300" cy="0"/>
          </a:xfrm>
          <a:prstGeom prst="straightConnector1">
            <a:avLst/>
          </a:prstGeom>
          <a:noFill/>
          <a:ln w="114300" cap="flat" cmpd="sng">
            <a:solidFill>
              <a:schemeClr val="lt1"/>
            </a:solidFill>
            <a:prstDash val="solid"/>
            <a:round/>
            <a:headEnd type="none" w="med" len="med"/>
            <a:tailEnd type="none" w="med" len="med"/>
          </a:ln>
        </p:spPr>
      </p:cxnSp>
      <p:cxnSp>
        <p:nvCxnSpPr>
          <p:cNvPr id="267" name="Google Shape;267;p39"/>
          <p:cNvCxnSpPr/>
          <p:nvPr/>
        </p:nvCxnSpPr>
        <p:spPr>
          <a:xfrm>
            <a:off x="6426150" y="4537500"/>
            <a:ext cx="2238300" cy="0"/>
          </a:xfrm>
          <a:prstGeom prst="straightConnector1">
            <a:avLst/>
          </a:prstGeom>
          <a:noFill/>
          <a:ln w="114300" cap="flat" cmpd="sng">
            <a:solidFill>
              <a:schemeClr val="lt1"/>
            </a:solidFill>
            <a:prstDash val="solid"/>
            <a:round/>
            <a:headEnd type="none" w="med" len="med"/>
            <a:tailEnd type="none" w="med" len="med"/>
          </a:ln>
        </p:spPr>
      </p:cxnSp>
      <p:cxnSp>
        <p:nvCxnSpPr>
          <p:cNvPr id="268" name="Google Shape;268;p39"/>
          <p:cNvCxnSpPr/>
          <p:nvPr/>
        </p:nvCxnSpPr>
        <p:spPr>
          <a:xfrm>
            <a:off x="6426150" y="4773350"/>
            <a:ext cx="2238300" cy="0"/>
          </a:xfrm>
          <a:prstGeom prst="straightConnector1">
            <a:avLst/>
          </a:prstGeom>
          <a:noFill/>
          <a:ln w="114300" cap="flat" cmpd="sng">
            <a:solidFill>
              <a:schemeClr val="lt1"/>
            </a:solidFill>
            <a:prstDash val="solid"/>
            <a:round/>
            <a:headEnd type="none" w="med" len="med"/>
            <a:tailEnd type="none" w="med" len="med"/>
          </a:ln>
        </p:spPr>
      </p:cxnSp>
      <p:pic>
        <p:nvPicPr>
          <p:cNvPr id="269" name="Google Shape;269;p39"/>
          <p:cNvPicPr preferRelativeResize="0">
            <a:picLocks noGrp="1"/>
          </p:cNvPicPr>
          <p:nvPr>
            <p:ph type="pic" idx="3"/>
          </p:nvPr>
        </p:nvPicPr>
        <p:blipFill rotWithShape="1">
          <a:blip r:embed="rId3">
            <a:alphaModFix/>
          </a:blip>
          <a:srcRect t="3958" b="31258"/>
          <a:stretch/>
        </p:blipFill>
        <p:spPr>
          <a:xfrm>
            <a:off x="0" y="2571750"/>
            <a:ext cx="5956500" cy="2571899"/>
          </a:xfrm>
          <a:prstGeom prst="rect">
            <a:avLst/>
          </a:prstGeom>
        </p:spPr>
      </p:pic>
      <p:grpSp>
        <p:nvGrpSpPr>
          <p:cNvPr id="270" name="Google Shape;270;p39"/>
          <p:cNvGrpSpPr/>
          <p:nvPr/>
        </p:nvGrpSpPr>
        <p:grpSpPr>
          <a:xfrm>
            <a:off x="7938619" y="-7"/>
            <a:ext cx="1212000" cy="1212000"/>
            <a:chOff x="-6" y="3930918"/>
            <a:chExt cx="1212000" cy="1212000"/>
          </a:xfrm>
        </p:grpSpPr>
        <p:sp>
          <p:nvSpPr>
            <p:cNvPr id="271" name="Google Shape;271;p39"/>
            <p:cNvSpPr/>
            <p:nvPr/>
          </p:nvSpPr>
          <p:spPr>
            <a:xfrm rot="5400000">
              <a:off x="-6" y="3930918"/>
              <a:ext cx="1212000" cy="1212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9"/>
            <p:cNvSpPr/>
            <p:nvPr/>
          </p:nvSpPr>
          <p:spPr>
            <a:xfrm>
              <a:off x="181269" y="4166005"/>
              <a:ext cx="849450" cy="741825"/>
            </a:xfrm>
            <a:prstGeom prst="flowChartPreparation">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r>
              <a:rPr lang="en" dirty="0">
                <a:latin typeface="Calibri"/>
              </a:rPr>
              <a:t>Our teaching method </a:t>
            </a:r>
            <a:endParaRPr lang="en-US">
              <a:latin typeface="Calibri"/>
            </a:endParaRPr>
          </a:p>
        </p:txBody>
      </p:sp>
      <p:sp>
        <p:nvSpPr>
          <p:cNvPr id="278" name="Google Shape;278;p40"/>
          <p:cNvSpPr txBox="1"/>
          <p:nvPr/>
        </p:nvSpPr>
        <p:spPr>
          <a:xfrm>
            <a:off x="713225" y="3047583"/>
            <a:ext cx="1752300" cy="63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Calibri"/>
                <a:ea typeface="Commissioner"/>
                <a:cs typeface="Calibri"/>
                <a:sym typeface="Commissioner"/>
              </a:rPr>
              <a:t>Mercury is a very small planet</a:t>
            </a:r>
            <a:endParaRPr>
              <a:solidFill>
                <a:schemeClr val="dk1"/>
              </a:solidFill>
              <a:latin typeface="Calibri"/>
              <a:ea typeface="Commissioner"/>
              <a:cs typeface="Calibri"/>
              <a:sym typeface="Commissioner"/>
            </a:endParaRPr>
          </a:p>
        </p:txBody>
      </p:sp>
      <p:sp>
        <p:nvSpPr>
          <p:cNvPr id="279" name="Google Shape;279;p40"/>
          <p:cNvSpPr txBox="1"/>
          <p:nvPr/>
        </p:nvSpPr>
        <p:spPr>
          <a:xfrm>
            <a:off x="2701266" y="3047583"/>
            <a:ext cx="1752300" cy="63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Calibri"/>
                <a:ea typeface="Commissioner"/>
                <a:cs typeface="Calibri"/>
                <a:sym typeface="Commissioner"/>
              </a:rPr>
              <a:t>Saturn is a gas giant with rings</a:t>
            </a:r>
            <a:endParaRPr>
              <a:solidFill>
                <a:schemeClr val="dk1"/>
              </a:solidFill>
              <a:latin typeface="Calibri"/>
              <a:ea typeface="Commissioner"/>
              <a:cs typeface="Calibri"/>
              <a:sym typeface="Commissioner"/>
            </a:endParaRPr>
          </a:p>
        </p:txBody>
      </p:sp>
      <p:sp>
        <p:nvSpPr>
          <p:cNvPr id="280" name="Google Shape;280;p40"/>
          <p:cNvSpPr txBox="1"/>
          <p:nvPr/>
        </p:nvSpPr>
        <p:spPr>
          <a:xfrm>
            <a:off x="4684057" y="3047583"/>
            <a:ext cx="1756800" cy="63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Calibri"/>
                <a:ea typeface="Commissioner"/>
                <a:cs typeface="Calibri"/>
                <a:sym typeface="Commissioner"/>
              </a:rPr>
              <a:t>Jupiter was named after a Roman god</a:t>
            </a:r>
            <a:endParaRPr>
              <a:solidFill>
                <a:schemeClr val="dk1"/>
              </a:solidFill>
              <a:latin typeface="Calibri"/>
              <a:ea typeface="Commissioner"/>
              <a:cs typeface="Calibri"/>
              <a:sym typeface="Commissioner"/>
            </a:endParaRPr>
          </a:p>
        </p:txBody>
      </p:sp>
      <p:sp>
        <p:nvSpPr>
          <p:cNvPr id="281" name="Google Shape;281;p40"/>
          <p:cNvSpPr txBox="1"/>
          <p:nvPr/>
        </p:nvSpPr>
        <p:spPr>
          <a:xfrm>
            <a:off x="6673974" y="3047583"/>
            <a:ext cx="1756800" cy="63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Calibri"/>
                <a:ea typeface="Commissioner"/>
                <a:cs typeface="Calibri"/>
                <a:sym typeface="Commissioner"/>
              </a:rPr>
              <a:t>Neptune is an ice giant and big</a:t>
            </a:r>
            <a:endParaRPr>
              <a:solidFill>
                <a:schemeClr val="dk1"/>
              </a:solidFill>
              <a:latin typeface="Calibri"/>
              <a:ea typeface="Commissioner"/>
              <a:cs typeface="Calibri"/>
              <a:sym typeface="Commissioner"/>
            </a:endParaRPr>
          </a:p>
        </p:txBody>
      </p:sp>
      <p:sp>
        <p:nvSpPr>
          <p:cNvPr id="282" name="Google Shape;282;p40"/>
          <p:cNvSpPr txBox="1"/>
          <p:nvPr/>
        </p:nvSpPr>
        <p:spPr>
          <a:xfrm>
            <a:off x="713225" y="2293525"/>
            <a:ext cx="1756800" cy="4572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200" b="1">
                <a:solidFill>
                  <a:schemeClr val="dk1"/>
                </a:solidFill>
                <a:latin typeface="Calibri"/>
                <a:ea typeface="Overpass"/>
                <a:cs typeface="Calibri"/>
                <a:sym typeface="Overpass"/>
              </a:rPr>
              <a:t>Activities</a:t>
            </a:r>
            <a:endParaRPr sz="2200" b="1">
              <a:solidFill>
                <a:schemeClr val="dk1"/>
              </a:solidFill>
              <a:latin typeface="Calibri"/>
              <a:ea typeface="Overpass"/>
              <a:cs typeface="Calibri"/>
              <a:sym typeface="Overpass"/>
            </a:endParaRPr>
          </a:p>
        </p:txBody>
      </p:sp>
      <p:sp>
        <p:nvSpPr>
          <p:cNvPr id="283" name="Google Shape;283;p40"/>
          <p:cNvSpPr txBox="1"/>
          <p:nvPr/>
        </p:nvSpPr>
        <p:spPr>
          <a:xfrm>
            <a:off x="2699016" y="2287658"/>
            <a:ext cx="1756800" cy="4572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200" b="1">
                <a:solidFill>
                  <a:schemeClr val="dk1"/>
                </a:solidFill>
                <a:latin typeface="Calibri"/>
                <a:ea typeface="Overpass"/>
                <a:cs typeface="Calibri"/>
                <a:sym typeface="Overpass"/>
              </a:rPr>
              <a:t>Goals</a:t>
            </a:r>
            <a:endParaRPr sz="2200" b="1">
              <a:solidFill>
                <a:schemeClr val="dk1"/>
              </a:solidFill>
              <a:latin typeface="Calibri"/>
              <a:ea typeface="Overpass"/>
              <a:cs typeface="Calibri"/>
              <a:sym typeface="Overpass"/>
            </a:endParaRPr>
          </a:p>
        </p:txBody>
      </p:sp>
      <p:sp>
        <p:nvSpPr>
          <p:cNvPr id="284" name="Google Shape;284;p40"/>
          <p:cNvSpPr txBox="1"/>
          <p:nvPr/>
        </p:nvSpPr>
        <p:spPr>
          <a:xfrm>
            <a:off x="4685558" y="2293525"/>
            <a:ext cx="1756800" cy="4572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200" b="1">
                <a:solidFill>
                  <a:schemeClr val="dk1"/>
                </a:solidFill>
                <a:latin typeface="Calibri"/>
                <a:ea typeface="Overpass"/>
                <a:cs typeface="Calibri"/>
                <a:sym typeface="Overpass"/>
              </a:rPr>
              <a:t>Feedback</a:t>
            </a:r>
            <a:endParaRPr sz="2200" b="1">
              <a:solidFill>
                <a:schemeClr val="dk1"/>
              </a:solidFill>
              <a:latin typeface="Calibri"/>
              <a:ea typeface="Overpass"/>
              <a:cs typeface="Calibri"/>
              <a:sym typeface="Overpass"/>
            </a:endParaRPr>
          </a:p>
        </p:txBody>
      </p:sp>
      <p:sp>
        <p:nvSpPr>
          <p:cNvPr id="285" name="Google Shape;285;p40"/>
          <p:cNvSpPr txBox="1"/>
          <p:nvPr/>
        </p:nvSpPr>
        <p:spPr>
          <a:xfrm>
            <a:off x="6673975" y="2293525"/>
            <a:ext cx="1756800" cy="4572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200" b="1">
                <a:solidFill>
                  <a:schemeClr val="dk1"/>
                </a:solidFill>
                <a:latin typeface="Calibri"/>
                <a:ea typeface="Overpass"/>
                <a:cs typeface="Calibri"/>
                <a:sym typeface="Overpass"/>
              </a:rPr>
              <a:t>Assessment</a:t>
            </a:r>
            <a:endParaRPr sz="2200" b="1">
              <a:solidFill>
                <a:schemeClr val="dk1"/>
              </a:solidFill>
              <a:latin typeface="Calibri"/>
              <a:ea typeface="Overpass"/>
              <a:cs typeface="Calibri"/>
              <a:sym typeface="Overpass"/>
            </a:endParaRPr>
          </a:p>
        </p:txBody>
      </p:sp>
      <p:sp>
        <p:nvSpPr>
          <p:cNvPr id="286" name="Google Shape;286;p40"/>
          <p:cNvSpPr txBox="1"/>
          <p:nvPr/>
        </p:nvSpPr>
        <p:spPr>
          <a:xfrm>
            <a:off x="3726125" y="1555600"/>
            <a:ext cx="1691700" cy="430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200" b="1">
                <a:solidFill>
                  <a:schemeClr val="dk1"/>
                </a:solidFill>
                <a:latin typeface="Calibri"/>
                <a:ea typeface="Overpass"/>
                <a:cs typeface="Calibri"/>
                <a:sym typeface="Overpass"/>
              </a:rPr>
              <a:t>Methods</a:t>
            </a:r>
            <a:endParaRPr sz="2200" b="1">
              <a:solidFill>
                <a:schemeClr val="dk1"/>
              </a:solidFill>
              <a:latin typeface="Calibri"/>
              <a:ea typeface="Overpass"/>
              <a:cs typeface="Calibri"/>
              <a:sym typeface="Overpass"/>
            </a:endParaRPr>
          </a:p>
        </p:txBody>
      </p:sp>
      <p:cxnSp>
        <p:nvCxnSpPr>
          <p:cNvPr id="287" name="Google Shape;287;p40"/>
          <p:cNvCxnSpPr>
            <a:stCxn id="286" idx="1"/>
            <a:endCxn id="282" idx="0"/>
          </p:cNvCxnSpPr>
          <p:nvPr/>
        </p:nvCxnSpPr>
        <p:spPr>
          <a:xfrm flipH="1">
            <a:off x="1591625" y="1771000"/>
            <a:ext cx="2134500" cy="522600"/>
          </a:xfrm>
          <a:prstGeom prst="bentConnector2">
            <a:avLst/>
          </a:prstGeom>
          <a:noFill/>
          <a:ln w="19050" cap="flat" cmpd="sng">
            <a:solidFill>
              <a:schemeClr val="dk1"/>
            </a:solidFill>
            <a:prstDash val="solid"/>
            <a:round/>
            <a:headEnd type="none" w="med" len="med"/>
            <a:tailEnd type="diamond" w="med" len="med"/>
          </a:ln>
        </p:spPr>
      </p:cxnSp>
      <p:cxnSp>
        <p:nvCxnSpPr>
          <p:cNvPr id="288" name="Google Shape;288;p40"/>
          <p:cNvCxnSpPr>
            <a:endCxn id="285" idx="0"/>
          </p:cNvCxnSpPr>
          <p:nvPr/>
        </p:nvCxnSpPr>
        <p:spPr>
          <a:xfrm>
            <a:off x="5417875" y="1770925"/>
            <a:ext cx="2134500" cy="522600"/>
          </a:xfrm>
          <a:prstGeom prst="bentConnector2">
            <a:avLst/>
          </a:prstGeom>
          <a:noFill/>
          <a:ln w="19050" cap="flat" cmpd="sng">
            <a:solidFill>
              <a:schemeClr val="dk1"/>
            </a:solidFill>
            <a:prstDash val="solid"/>
            <a:round/>
            <a:headEnd type="none" w="med" len="med"/>
            <a:tailEnd type="diamond" w="med" len="med"/>
          </a:ln>
        </p:spPr>
      </p:cxnSp>
      <p:cxnSp>
        <p:nvCxnSpPr>
          <p:cNvPr id="289" name="Google Shape;289;p40"/>
          <p:cNvCxnSpPr>
            <a:stCxn id="286" idx="1"/>
            <a:endCxn id="283" idx="0"/>
          </p:cNvCxnSpPr>
          <p:nvPr/>
        </p:nvCxnSpPr>
        <p:spPr>
          <a:xfrm flipH="1">
            <a:off x="3577325" y="1771000"/>
            <a:ext cx="148800" cy="516600"/>
          </a:xfrm>
          <a:prstGeom prst="bentConnector2">
            <a:avLst/>
          </a:prstGeom>
          <a:noFill/>
          <a:ln w="19050" cap="flat" cmpd="sng">
            <a:solidFill>
              <a:schemeClr val="dk1"/>
            </a:solidFill>
            <a:prstDash val="solid"/>
            <a:round/>
            <a:headEnd type="none" w="med" len="med"/>
            <a:tailEnd type="diamond" w="med" len="med"/>
          </a:ln>
        </p:spPr>
      </p:cxnSp>
      <p:cxnSp>
        <p:nvCxnSpPr>
          <p:cNvPr id="290" name="Google Shape;290;p40"/>
          <p:cNvCxnSpPr>
            <a:stCxn id="286" idx="3"/>
            <a:endCxn id="284" idx="0"/>
          </p:cNvCxnSpPr>
          <p:nvPr/>
        </p:nvCxnSpPr>
        <p:spPr>
          <a:xfrm>
            <a:off x="5417825" y="1771000"/>
            <a:ext cx="146100" cy="522600"/>
          </a:xfrm>
          <a:prstGeom prst="bentConnector2">
            <a:avLst/>
          </a:prstGeom>
          <a:noFill/>
          <a:ln w="19050" cap="flat" cmpd="sng">
            <a:solidFill>
              <a:schemeClr val="dk1"/>
            </a:solidFill>
            <a:prstDash val="solid"/>
            <a:round/>
            <a:headEnd type="none" w="med" len="med"/>
            <a:tailEnd type="diamond" w="med" len="med"/>
          </a:ln>
        </p:spPr>
      </p:cxnSp>
      <p:cxnSp>
        <p:nvCxnSpPr>
          <p:cNvPr id="291" name="Google Shape;291;p40"/>
          <p:cNvCxnSpPr>
            <a:stCxn id="282" idx="2"/>
            <a:endCxn id="278" idx="0"/>
          </p:cNvCxnSpPr>
          <p:nvPr/>
        </p:nvCxnSpPr>
        <p:spPr>
          <a:xfrm rot="5400000">
            <a:off x="1442075" y="2898175"/>
            <a:ext cx="297000" cy="2100"/>
          </a:xfrm>
          <a:prstGeom prst="bentConnector3">
            <a:avLst>
              <a:gd name="adj1" fmla="val 49976"/>
            </a:avLst>
          </a:prstGeom>
          <a:noFill/>
          <a:ln w="19050" cap="flat" cmpd="sng">
            <a:solidFill>
              <a:schemeClr val="dk1"/>
            </a:solidFill>
            <a:prstDash val="solid"/>
            <a:round/>
            <a:headEnd type="none" w="med" len="med"/>
            <a:tailEnd type="diamond" w="med" len="med"/>
          </a:ln>
        </p:spPr>
      </p:cxnSp>
      <p:cxnSp>
        <p:nvCxnSpPr>
          <p:cNvPr id="292" name="Google Shape;292;p40"/>
          <p:cNvCxnSpPr>
            <a:stCxn id="283" idx="2"/>
            <a:endCxn id="279" idx="0"/>
          </p:cNvCxnSpPr>
          <p:nvPr/>
        </p:nvCxnSpPr>
        <p:spPr>
          <a:xfrm rot="-5400000" flipH="1">
            <a:off x="3426366" y="2895908"/>
            <a:ext cx="302700" cy="600"/>
          </a:xfrm>
          <a:prstGeom prst="bentConnector3">
            <a:avLst>
              <a:gd name="adj1" fmla="val 50004"/>
            </a:avLst>
          </a:prstGeom>
          <a:noFill/>
          <a:ln w="19050" cap="flat" cmpd="sng">
            <a:solidFill>
              <a:schemeClr val="dk1"/>
            </a:solidFill>
            <a:prstDash val="solid"/>
            <a:round/>
            <a:headEnd type="none" w="med" len="med"/>
            <a:tailEnd type="diamond" w="med" len="med"/>
          </a:ln>
        </p:spPr>
      </p:cxnSp>
      <p:cxnSp>
        <p:nvCxnSpPr>
          <p:cNvPr id="293" name="Google Shape;293;p40"/>
          <p:cNvCxnSpPr>
            <a:stCxn id="284" idx="2"/>
            <a:endCxn id="280" idx="0"/>
          </p:cNvCxnSpPr>
          <p:nvPr/>
        </p:nvCxnSpPr>
        <p:spPr>
          <a:xfrm rot="5400000">
            <a:off x="5414708" y="2898475"/>
            <a:ext cx="297000" cy="1500"/>
          </a:xfrm>
          <a:prstGeom prst="bentConnector3">
            <a:avLst>
              <a:gd name="adj1" fmla="val 49976"/>
            </a:avLst>
          </a:prstGeom>
          <a:noFill/>
          <a:ln w="19050" cap="flat" cmpd="sng">
            <a:solidFill>
              <a:schemeClr val="dk1"/>
            </a:solidFill>
            <a:prstDash val="solid"/>
            <a:round/>
            <a:headEnd type="none" w="med" len="med"/>
            <a:tailEnd type="diamond" w="med" len="med"/>
          </a:ln>
        </p:spPr>
      </p:cxnSp>
      <p:cxnSp>
        <p:nvCxnSpPr>
          <p:cNvPr id="294" name="Google Shape;294;p40"/>
          <p:cNvCxnSpPr>
            <a:stCxn id="285" idx="2"/>
            <a:endCxn id="281" idx="0"/>
          </p:cNvCxnSpPr>
          <p:nvPr/>
        </p:nvCxnSpPr>
        <p:spPr>
          <a:xfrm rot="-5400000" flipH="1">
            <a:off x="7404175" y="2898925"/>
            <a:ext cx="297000" cy="600"/>
          </a:xfrm>
          <a:prstGeom prst="bentConnector3">
            <a:avLst>
              <a:gd name="adj1" fmla="val 49976"/>
            </a:avLst>
          </a:prstGeom>
          <a:noFill/>
          <a:ln w="19050" cap="flat" cmpd="sng">
            <a:solidFill>
              <a:schemeClr val="dk1"/>
            </a:solidFill>
            <a:prstDash val="solid"/>
            <a:round/>
            <a:headEnd type="none" w="med" len="med"/>
            <a:tailEnd type="diamond" w="med" len="med"/>
          </a:ln>
        </p:spPr>
      </p:cxnSp>
      <p:sp>
        <p:nvSpPr>
          <p:cNvPr id="295" name="Google Shape;295;p40"/>
          <p:cNvSpPr txBox="1"/>
          <p:nvPr/>
        </p:nvSpPr>
        <p:spPr>
          <a:xfrm>
            <a:off x="713225" y="3977975"/>
            <a:ext cx="1752300" cy="63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Calibri"/>
                <a:ea typeface="Commissioner"/>
                <a:cs typeface="Calibri"/>
                <a:sym typeface="Commissioner"/>
              </a:rPr>
              <a:t>Mercury was named after a god</a:t>
            </a:r>
            <a:endParaRPr>
              <a:solidFill>
                <a:schemeClr val="dk1"/>
              </a:solidFill>
              <a:latin typeface="Calibri"/>
              <a:ea typeface="Commissioner"/>
              <a:cs typeface="Calibri"/>
              <a:sym typeface="Commissioner"/>
            </a:endParaRPr>
          </a:p>
        </p:txBody>
      </p:sp>
      <p:sp>
        <p:nvSpPr>
          <p:cNvPr id="296" name="Google Shape;296;p40"/>
          <p:cNvSpPr txBox="1"/>
          <p:nvPr/>
        </p:nvSpPr>
        <p:spPr>
          <a:xfrm>
            <a:off x="2701266" y="3977975"/>
            <a:ext cx="1752300" cy="63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Calibri"/>
                <a:ea typeface="Commissioner"/>
                <a:cs typeface="Calibri"/>
                <a:sym typeface="Commissioner"/>
              </a:rPr>
              <a:t>Saturn has several beautiful rings</a:t>
            </a:r>
            <a:endParaRPr>
              <a:solidFill>
                <a:schemeClr val="dk1"/>
              </a:solidFill>
              <a:latin typeface="Calibri"/>
              <a:ea typeface="Commissioner"/>
              <a:cs typeface="Calibri"/>
              <a:sym typeface="Commissioner"/>
            </a:endParaRPr>
          </a:p>
        </p:txBody>
      </p:sp>
      <p:sp>
        <p:nvSpPr>
          <p:cNvPr id="297" name="Google Shape;297;p40"/>
          <p:cNvSpPr txBox="1"/>
          <p:nvPr/>
        </p:nvSpPr>
        <p:spPr>
          <a:xfrm>
            <a:off x="6673982" y="3977975"/>
            <a:ext cx="1756800" cy="63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Calibri"/>
                <a:ea typeface="Commissioner"/>
                <a:cs typeface="Calibri"/>
                <a:sym typeface="Commissioner"/>
              </a:rPr>
              <a:t>Jupiter was named after a Roman god</a:t>
            </a:r>
            <a:endParaRPr>
              <a:solidFill>
                <a:schemeClr val="dk1"/>
              </a:solidFill>
              <a:latin typeface="Calibri"/>
              <a:ea typeface="Commissioner"/>
              <a:cs typeface="Calibri"/>
              <a:sym typeface="Commissioner"/>
            </a:endParaRPr>
          </a:p>
        </p:txBody>
      </p:sp>
      <p:cxnSp>
        <p:nvCxnSpPr>
          <p:cNvPr id="298" name="Google Shape;298;p40"/>
          <p:cNvCxnSpPr>
            <a:stCxn id="279" idx="2"/>
            <a:endCxn id="295" idx="0"/>
          </p:cNvCxnSpPr>
          <p:nvPr/>
        </p:nvCxnSpPr>
        <p:spPr>
          <a:xfrm rot="5400000">
            <a:off x="2433516" y="2833983"/>
            <a:ext cx="299700" cy="1988100"/>
          </a:xfrm>
          <a:prstGeom prst="bentConnector3">
            <a:avLst>
              <a:gd name="adj1" fmla="val 50015"/>
            </a:avLst>
          </a:prstGeom>
          <a:noFill/>
          <a:ln w="19050" cap="flat" cmpd="sng">
            <a:solidFill>
              <a:schemeClr val="dk1"/>
            </a:solidFill>
            <a:prstDash val="solid"/>
            <a:round/>
            <a:headEnd type="none" w="med" len="med"/>
            <a:tailEnd type="diamond" w="med" len="med"/>
          </a:ln>
        </p:spPr>
      </p:cxnSp>
      <p:cxnSp>
        <p:nvCxnSpPr>
          <p:cNvPr id="299" name="Google Shape;299;p40"/>
          <p:cNvCxnSpPr>
            <a:stCxn id="279" idx="2"/>
            <a:endCxn id="296" idx="0"/>
          </p:cNvCxnSpPr>
          <p:nvPr/>
        </p:nvCxnSpPr>
        <p:spPr>
          <a:xfrm rot="-5400000" flipH="1">
            <a:off x="3427866" y="3827733"/>
            <a:ext cx="299700" cy="600"/>
          </a:xfrm>
          <a:prstGeom prst="bentConnector3">
            <a:avLst>
              <a:gd name="adj1" fmla="val 50015"/>
            </a:avLst>
          </a:prstGeom>
          <a:noFill/>
          <a:ln w="19050" cap="flat" cmpd="sng">
            <a:solidFill>
              <a:schemeClr val="dk1"/>
            </a:solidFill>
            <a:prstDash val="solid"/>
            <a:round/>
            <a:headEnd type="none" w="med" len="med"/>
            <a:tailEnd type="diamond" w="med" len="med"/>
          </a:ln>
        </p:spPr>
      </p:cxnSp>
      <p:cxnSp>
        <p:nvCxnSpPr>
          <p:cNvPr id="300" name="Google Shape;300;p40"/>
          <p:cNvCxnSpPr>
            <a:stCxn id="281" idx="2"/>
            <a:endCxn id="297" idx="0"/>
          </p:cNvCxnSpPr>
          <p:nvPr/>
        </p:nvCxnSpPr>
        <p:spPr>
          <a:xfrm rot="-5400000" flipH="1">
            <a:off x="7402824" y="3827733"/>
            <a:ext cx="299700" cy="600"/>
          </a:xfrm>
          <a:prstGeom prst="bentConnector3">
            <a:avLst>
              <a:gd name="adj1" fmla="val 50015"/>
            </a:avLst>
          </a:prstGeom>
          <a:noFill/>
          <a:ln w="19050" cap="flat" cmpd="sng">
            <a:solidFill>
              <a:schemeClr val="dk1"/>
            </a:solidFill>
            <a:prstDash val="solid"/>
            <a:round/>
            <a:headEnd type="none" w="med" len="med"/>
            <a:tailEnd type="diamond"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41"/>
          <p:cNvSpPr txBox="1">
            <a:spLocks noGrp="1"/>
          </p:cNvSpPr>
          <p:nvPr>
            <p:ph type="title"/>
          </p:nvPr>
        </p:nvSpPr>
        <p:spPr>
          <a:xfrm>
            <a:off x="720000" y="53997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What sets us apart?</a:t>
            </a:r>
            <a:endParaRPr>
              <a:latin typeface="Calibri"/>
              <a:cs typeface="Calibri"/>
            </a:endParaRPr>
          </a:p>
        </p:txBody>
      </p:sp>
      <p:sp>
        <p:nvSpPr>
          <p:cNvPr id="306" name="Google Shape;306;p41"/>
          <p:cNvSpPr txBox="1">
            <a:spLocks noGrp="1"/>
          </p:cNvSpPr>
          <p:nvPr>
            <p:ph type="subTitle" idx="1"/>
          </p:nvPr>
        </p:nvSpPr>
        <p:spPr>
          <a:xfrm>
            <a:off x="713225" y="1695025"/>
            <a:ext cx="21753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Mercury is the closest planet to the Sun and a very small object</a:t>
            </a:r>
            <a:endParaRPr>
              <a:latin typeface="Calibri"/>
              <a:cs typeface="Calibri"/>
            </a:endParaRPr>
          </a:p>
        </p:txBody>
      </p:sp>
      <p:sp>
        <p:nvSpPr>
          <p:cNvPr id="307" name="Google Shape;307;p41"/>
          <p:cNvSpPr txBox="1">
            <a:spLocks noGrp="1"/>
          </p:cNvSpPr>
          <p:nvPr>
            <p:ph type="subTitle" idx="2"/>
          </p:nvPr>
        </p:nvSpPr>
        <p:spPr>
          <a:xfrm>
            <a:off x="3259945" y="1695025"/>
            <a:ext cx="21753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Venus has a beautiful name and is the second planet from the Sun</a:t>
            </a:r>
            <a:endParaRPr>
              <a:latin typeface="Calibri"/>
              <a:cs typeface="Calibri"/>
            </a:endParaRPr>
          </a:p>
        </p:txBody>
      </p:sp>
      <p:sp>
        <p:nvSpPr>
          <p:cNvPr id="308" name="Google Shape;308;p41"/>
          <p:cNvSpPr txBox="1">
            <a:spLocks noGrp="1"/>
          </p:cNvSpPr>
          <p:nvPr>
            <p:ph type="subTitle" idx="3"/>
          </p:nvPr>
        </p:nvSpPr>
        <p:spPr>
          <a:xfrm>
            <a:off x="5806672" y="1695025"/>
            <a:ext cx="21753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Despite being red, Mars is actually a cold place. It’s full of iron oxide dust</a:t>
            </a:r>
            <a:endParaRPr>
              <a:latin typeface="Calibri"/>
              <a:cs typeface="Calibri"/>
            </a:endParaRPr>
          </a:p>
        </p:txBody>
      </p:sp>
      <p:sp>
        <p:nvSpPr>
          <p:cNvPr id="309" name="Google Shape;309;p41"/>
          <p:cNvSpPr txBox="1">
            <a:spLocks noGrp="1"/>
          </p:cNvSpPr>
          <p:nvPr>
            <p:ph type="subTitle" idx="4"/>
          </p:nvPr>
        </p:nvSpPr>
        <p:spPr>
          <a:xfrm>
            <a:off x="713225" y="1469225"/>
            <a:ext cx="2175300" cy="43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Mercury</a:t>
            </a:r>
            <a:endParaRPr>
              <a:latin typeface="Calibri"/>
              <a:cs typeface="Calibri"/>
            </a:endParaRPr>
          </a:p>
        </p:txBody>
      </p:sp>
      <p:sp>
        <p:nvSpPr>
          <p:cNvPr id="310" name="Google Shape;310;p41"/>
          <p:cNvSpPr txBox="1">
            <a:spLocks noGrp="1"/>
          </p:cNvSpPr>
          <p:nvPr>
            <p:ph type="subTitle" idx="5"/>
          </p:nvPr>
        </p:nvSpPr>
        <p:spPr>
          <a:xfrm>
            <a:off x="3259946" y="1469225"/>
            <a:ext cx="2175300" cy="43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Venus</a:t>
            </a:r>
            <a:endParaRPr>
              <a:latin typeface="Calibri"/>
              <a:cs typeface="Calibri"/>
            </a:endParaRPr>
          </a:p>
        </p:txBody>
      </p:sp>
      <p:sp>
        <p:nvSpPr>
          <p:cNvPr id="311" name="Google Shape;311;p41"/>
          <p:cNvSpPr txBox="1">
            <a:spLocks noGrp="1"/>
          </p:cNvSpPr>
          <p:nvPr>
            <p:ph type="subTitle" idx="6"/>
          </p:nvPr>
        </p:nvSpPr>
        <p:spPr>
          <a:xfrm>
            <a:off x="5806674" y="1469225"/>
            <a:ext cx="2175300" cy="43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Calibri"/>
                <a:cs typeface="Calibri"/>
              </a:rPr>
              <a:t>Mars</a:t>
            </a:r>
            <a:endParaRPr>
              <a:latin typeface="Calibri"/>
              <a:cs typeface="Calibri"/>
            </a:endParaRPr>
          </a:p>
        </p:txBody>
      </p:sp>
      <p:pic>
        <p:nvPicPr>
          <p:cNvPr id="312" name="Google Shape;312;p41"/>
          <p:cNvPicPr preferRelativeResize="0">
            <a:picLocks noGrp="1"/>
          </p:cNvPicPr>
          <p:nvPr>
            <p:ph type="pic" idx="7"/>
          </p:nvPr>
        </p:nvPicPr>
        <p:blipFill rotWithShape="1">
          <a:blip r:embed="rId3">
            <a:alphaModFix/>
          </a:blip>
          <a:srcRect t="21532" b="21532"/>
          <a:stretch/>
        </p:blipFill>
        <p:spPr>
          <a:xfrm>
            <a:off x="4399500" y="2981850"/>
            <a:ext cx="4744499" cy="2161800"/>
          </a:xfrm>
          <a:prstGeom prst="rect">
            <a:avLst/>
          </a:prstGeom>
        </p:spPr>
      </p:pic>
      <p:sp>
        <p:nvSpPr>
          <p:cNvPr id="313" name="Google Shape;313;p41"/>
          <p:cNvSpPr/>
          <p:nvPr/>
        </p:nvSpPr>
        <p:spPr>
          <a:xfrm>
            <a:off x="5" y="2981843"/>
            <a:ext cx="1212000" cy="121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14" name="Google Shape;314;p41"/>
          <p:cNvSpPr/>
          <p:nvPr/>
        </p:nvSpPr>
        <p:spPr>
          <a:xfrm>
            <a:off x="164611" y="3146765"/>
            <a:ext cx="881700" cy="881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15" name="Google Shape;315;p41"/>
          <p:cNvSpPr/>
          <p:nvPr/>
        </p:nvSpPr>
        <p:spPr>
          <a:xfrm>
            <a:off x="245698" y="3227853"/>
            <a:ext cx="719700" cy="719400"/>
          </a:xfrm>
          <a:prstGeom prst="chord">
            <a:avLst>
              <a:gd name="adj1" fmla="val 8310"/>
              <a:gd name="adj2" fmla="val 107916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16" name="Google Shape;316;p41"/>
          <p:cNvSpPr/>
          <p:nvPr/>
        </p:nvSpPr>
        <p:spPr>
          <a:xfrm flipH="1">
            <a:off x="1212000" y="2981850"/>
            <a:ext cx="3187500" cy="121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cxnSp>
        <p:nvCxnSpPr>
          <p:cNvPr id="317" name="Google Shape;317;p41"/>
          <p:cNvCxnSpPr/>
          <p:nvPr/>
        </p:nvCxnSpPr>
        <p:spPr>
          <a:xfrm>
            <a:off x="1681650" y="3352000"/>
            <a:ext cx="2238300" cy="0"/>
          </a:xfrm>
          <a:prstGeom prst="straightConnector1">
            <a:avLst/>
          </a:prstGeom>
          <a:noFill/>
          <a:ln w="114300" cap="flat" cmpd="sng">
            <a:solidFill>
              <a:schemeClr val="lt1"/>
            </a:solidFill>
            <a:prstDash val="solid"/>
            <a:round/>
            <a:headEnd type="none" w="med" len="med"/>
            <a:tailEnd type="none" w="med" len="med"/>
          </a:ln>
        </p:spPr>
      </p:cxnSp>
      <p:cxnSp>
        <p:nvCxnSpPr>
          <p:cNvPr id="318" name="Google Shape;318;p41"/>
          <p:cNvCxnSpPr/>
          <p:nvPr/>
        </p:nvCxnSpPr>
        <p:spPr>
          <a:xfrm>
            <a:off x="1681650" y="3587850"/>
            <a:ext cx="2238300" cy="0"/>
          </a:xfrm>
          <a:prstGeom prst="straightConnector1">
            <a:avLst/>
          </a:prstGeom>
          <a:noFill/>
          <a:ln w="114300" cap="flat" cmpd="sng">
            <a:solidFill>
              <a:schemeClr val="lt1"/>
            </a:solidFill>
            <a:prstDash val="solid"/>
            <a:round/>
            <a:headEnd type="none" w="med" len="med"/>
            <a:tailEnd type="none" w="med" len="med"/>
          </a:ln>
        </p:spPr>
      </p:cxnSp>
      <p:cxnSp>
        <p:nvCxnSpPr>
          <p:cNvPr id="319" name="Google Shape;319;p41"/>
          <p:cNvCxnSpPr/>
          <p:nvPr/>
        </p:nvCxnSpPr>
        <p:spPr>
          <a:xfrm>
            <a:off x="1681650" y="3823700"/>
            <a:ext cx="2238300" cy="0"/>
          </a:xfrm>
          <a:prstGeom prst="straightConnector1">
            <a:avLst/>
          </a:prstGeom>
          <a:noFill/>
          <a:ln w="114300" cap="flat" cmpd="sng">
            <a:solidFill>
              <a:schemeClr val="lt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2"/>
          <p:cNvSpPr txBox="1"/>
          <p:nvPr/>
        </p:nvSpPr>
        <p:spPr>
          <a:xfrm>
            <a:off x="713225" y="3257925"/>
            <a:ext cx="3457800" cy="12756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dk1"/>
              </a:buClr>
              <a:buSzPts val="1400"/>
              <a:buFont typeface="Commissioner"/>
              <a:buChar char="●"/>
            </a:pPr>
            <a:r>
              <a:rPr lang="en">
                <a:solidFill>
                  <a:schemeClr val="dk1"/>
                </a:solidFill>
                <a:latin typeface="Calibri"/>
                <a:ea typeface="Commissioner"/>
                <a:cs typeface="Calibri"/>
                <a:sym typeface="Commissioner"/>
              </a:rPr>
              <a:t>Mercury is a small planet</a:t>
            </a:r>
            <a:endParaRPr>
              <a:solidFill>
                <a:schemeClr val="dk1"/>
              </a:solidFill>
              <a:latin typeface="Calibri"/>
              <a:ea typeface="Commissioner"/>
              <a:cs typeface="Calibri"/>
              <a:sym typeface="Commissioner"/>
            </a:endParaRPr>
          </a:p>
          <a:p>
            <a:pPr marL="457200" lvl="0" indent="-317500" algn="l" rtl="0">
              <a:lnSpc>
                <a:spcPct val="115000"/>
              </a:lnSpc>
              <a:spcBef>
                <a:spcPts val="0"/>
              </a:spcBef>
              <a:spcAft>
                <a:spcPts val="0"/>
              </a:spcAft>
              <a:buClr>
                <a:schemeClr val="dk1"/>
              </a:buClr>
              <a:buSzPts val="1400"/>
              <a:buFont typeface="Commissioner"/>
              <a:buChar char="●"/>
            </a:pPr>
            <a:r>
              <a:rPr lang="en">
                <a:solidFill>
                  <a:schemeClr val="dk1"/>
                </a:solidFill>
                <a:latin typeface="Calibri"/>
                <a:ea typeface="Commissioner"/>
                <a:cs typeface="Calibri"/>
                <a:sym typeface="Commissioner"/>
              </a:rPr>
              <a:t>Venus has a nice name</a:t>
            </a:r>
            <a:endParaRPr>
              <a:solidFill>
                <a:schemeClr val="dk1"/>
              </a:solidFill>
              <a:latin typeface="Calibri"/>
              <a:ea typeface="Commissioner"/>
              <a:cs typeface="Calibri"/>
              <a:sym typeface="Commissioner"/>
            </a:endParaRPr>
          </a:p>
          <a:p>
            <a:pPr marL="457200" lvl="0" indent="-317500" algn="l" rtl="0">
              <a:lnSpc>
                <a:spcPct val="115000"/>
              </a:lnSpc>
              <a:spcBef>
                <a:spcPts val="0"/>
              </a:spcBef>
              <a:spcAft>
                <a:spcPts val="0"/>
              </a:spcAft>
              <a:buClr>
                <a:schemeClr val="dk1"/>
              </a:buClr>
              <a:buSzPts val="1400"/>
              <a:buFont typeface="Commissioner"/>
              <a:buChar char="●"/>
            </a:pPr>
            <a:r>
              <a:rPr lang="en">
                <a:solidFill>
                  <a:schemeClr val="dk1"/>
                </a:solidFill>
                <a:latin typeface="Calibri"/>
                <a:ea typeface="Commissioner"/>
                <a:cs typeface="Calibri"/>
                <a:sym typeface="Commissioner"/>
              </a:rPr>
              <a:t>Mars is a very cold planet</a:t>
            </a:r>
            <a:endParaRPr>
              <a:solidFill>
                <a:schemeClr val="dk1"/>
              </a:solidFill>
              <a:latin typeface="Calibri"/>
              <a:ea typeface="Commissioner"/>
              <a:cs typeface="Calibri"/>
              <a:sym typeface="Commissioner"/>
            </a:endParaRPr>
          </a:p>
          <a:p>
            <a:pPr marL="457200" lvl="0" indent="-317500" algn="l" rtl="0">
              <a:lnSpc>
                <a:spcPct val="115000"/>
              </a:lnSpc>
              <a:spcBef>
                <a:spcPts val="0"/>
              </a:spcBef>
              <a:spcAft>
                <a:spcPts val="0"/>
              </a:spcAft>
              <a:buClr>
                <a:schemeClr val="dk1"/>
              </a:buClr>
              <a:buSzPts val="1400"/>
              <a:buFont typeface="Commissioner"/>
              <a:buChar char="●"/>
            </a:pPr>
            <a:r>
              <a:rPr lang="en">
                <a:solidFill>
                  <a:schemeClr val="dk1"/>
                </a:solidFill>
                <a:latin typeface="Calibri"/>
                <a:ea typeface="Commissioner"/>
                <a:cs typeface="Calibri"/>
                <a:sym typeface="Commissioner"/>
              </a:rPr>
              <a:t>Jupiter is a gas giant and big</a:t>
            </a:r>
            <a:endParaRPr>
              <a:solidFill>
                <a:schemeClr val="dk1"/>
              </a:solidFill>
              <a:latin typeface="Calibri"/>
              <a:ea typeface="Commissioner"/>
              <a:cs typeface="Calibri"/>
              <a:sym typeface="Commissioner"/>
            </a:endParaRPr>
          </a:p>
          <a:p>
            <a:pPr marL="457200" lvl="0" indent="-317500" algn="l" rtl="0">
              <a:lnSpc>
                <a:spcPct val="115000"/>
              </a:lnSpc>
              <a:spcBef>
                <a:spcPts val="0"/>
              </a:spcBef>
              <a:spcAft>
                <a:spcPts val="0"/>
              </a:spcAft>
              <a:buClr>
                <a:schemeClr val="dk1"/>
              </a:buClr>
              <a:buSzPts val="1400"/>
              <a:buFont typeface="Commissioner"/>
              <a:buChar char="●"/>
            </a:pPr>
            <a:r>
              <a:rPr lang="en">
                <a:solidFill>
                  <a:schemeClr val="dk1"/>
                </a:solidFill>
                <a:latin typeface="Calibri"/>
                <a:ea typeface="Commissioner"/>
                <a:cs typeface="Calibri"/>
                <a:sym typeface="Commissioner"/>
              </a:rPr>
              <a:t>Neptune is far away from Earth</a:t>
            </a:r>
            <a:endParaRPr>
              <a:solidFill>
                <a:schemeClr val="dk1"/>
              </a:solidFill>
              <a:latin typeface="Calibri"/>
              <a:ea typeface="Commissioner"/>
              <a:cs typeface="Calibri"/>
              <a:sym typeface="Commissioner"/>
            </a:endParaRPr>
          </a:p>
        </p:txBody>
      </p:sp>
      <p:sp>
        <p:nvSpPr>
          <p:cNvPr id="325" name="Google Shape;325;p4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Calibri"/>
                <a:cs typeface="Calibri"/>
              </a:rPr>
              <a:t>The curriculum</a:t>
            </a:r>
            <a:endParaRPr>
              <a:latin typeface="Calibri"/>
              <a:cs typeface="Calibri"/>
            </a:endParaRPr>
          </a:p>
        </p:txBody>
      </p:sp>
      <p:sp>
        <p:nvSpPr>
          <p:cNvPr id="326" name="Google Shape;326;p42"/>
          <p:cNvSpPr txBox="1"/>
          <p:nvPr/>
        </p:nvSpPr>
        <p:spPr>
          <a:xfrm>
            <a:off x="4798975" y="1508901"/>
            <a:ext cx="2837400" cy="34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Calibri"/>
                <a:ea typeface="Overpass"/>
                <a:cs typeface="Calibri"/>
                <a:sym typeface="Overpass"/>
              </a:rPr>
              <a:t>Features</a:t>
            </a:r>
            <a:endParaRPr sz="2200" b="1">
              <a:solidFill>
                <a:schemeClr val="dk1"/>
              </a:solidFill>
              <a:latin typeface="Calibri"/>
              <a:ea typeface="Overpass"/>
              <a:cs typeface="Calibri"/>
              <a:sym typeface="Overpass"/>
            </a:endParaRPr>
          </a:p>
        </p:txBody>
      </p:sp>
      <p:sp>
        <p:nvSpPr>
          <p:cNvPr id="327" name="Google Shape;327;p42"/>
          <p:cNvSpPr txBox="1"/>
          <p:nvPr/>
        </p:nvSpPr>
        <p:spPr>
          <a:xfrm>
            <a:off x="713225" y="1508875"/>
            <a:ext cx="3457800" cy="347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dk1"/>
                </a:solidFill>
                <a:latin typeface="Calibri"/>
                <a:ea typeface="Overpass"/>
                <a:cs typeface="Calibri"/>
                <a:sym typeface="Overpass"/>
              </a:rPr>
              <a:t>Introduction</a:t>
            </a:r>
            <a:endParaRPr sz="2200" b="1">
              <a:solidFill>
                <a:schemeClr val="dk1"/>
              </a:solidFill>
              <a:latin typeface="Calibri"/>
              <a:ea typeface="Overpass"/>
              <a:cs typeface="Calibri"/>
              <a:sym typeface="Overpass"/>
            </a:endParaRPr>
          </a:p>
        </p:txBody>
      </p:sp>
      <p:sp>
        <p:nvSpPr>
          <p:cNvPr id="328" name="Google Shape;328;p42"/>
          <p:cNvSpPr txBox="1"/>
          <p:nvPr/>
        </p:nvSpPr>
        <p:spPr>
          <a:xfrm>
            <a:off x="713225" y="1698076"/>
            <a:ext cx="3457800" cy="1063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Calibri"/>
                <a:ea typeface="Commissioner"/>
                <a:cs typeface="Calibri"/>
                <a:sym typeface="Commissioner"/>
              </a:rPr>
              <a:t>Venus has a beautiful name and is the second planet from the Sun. It’s terribly hot, even hotter than Mercury, and its atmosphere is extremely poisonous</a:t>
            </a:r>
            <a:endParaRPr>
              <a:solidFill>
                <a:schemeClr val="dk1"/>
              </a:solidFill>
              <a:latin typeface="Calibri"/>
              <a:ea typeface="Commissioner"/>
              <a:cs typeface="Calibri"/>
              <a:sym typeface="Commissioner"/>
            </a:endParaRPr>
          </a:p>
        </p:txBody>
      </p:sp>
      <p:sp>
        <p:nvSpPr>
          <p:cNvPr id="329" name="Google Shape;329;p42"/>
          <p:cNvSpPr txBox="1"/>
          <p:nvPr/>
        </p:nvSpPr>
        <p:spPr>
          <a:xfrm>
            <a:off x="713225" y="2981375"/>
            <a:ext cx="3457800" cy="347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Calibri"/>
                <a:ea typeface="Overpass"/>
                <a:cs typeface="Calibri"/>
                <a:sym typeface="Overpass"/>
              </a:rPr>
              <a:t>Advantages</a:t>
            </a:r>
            <a:endParaRPr sz="2200" b="1">
              <a:solidFill>
                <a:schemeClr val="dk1"/>
              </a:solidFill>
              <a:latin typeface="Calibri"/>
              <a:ea typeface="Overpass"/>
              <a:cs typeface="Calibri"/>
              <a:sym typeface="Overpass"/>
            </a:endParaRPr>
          </a:p>
        </p:txBody>
      </p:sp>
      <p:sp>
        <p:nvSpPr>
          <p:cNvPr id="330" name="Google Shape;330;p42"/>
          <p:cNvSpPr txBox="1"/>
          <p:nvPr/>
        </p:nvSpPr>
        <p:spPr>
          <a:xfrm>
            <a:off x="4798966" y="2189862"/>
            <a:ext cx="2837400" cy="54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Calibri"/>
                <a:ea typeface="Commissioner"/>
                <a:cs typeface="Calibri"/>
                <a:sym typeface="Commissioner"/>
              </a:rPr>
              <a:t>Mars:</a:t>
            </a:r>
            <a:r>
              <a:rPr lang="en">
                <a:solidFill>
                  <a:schemeClr val="dk1"/>
                </a:solidFill>
                <a:latin typeface="Calibri"/>
                <a:ea typeface="Commissioner"/>
                <a:cs typeface="Calibri"/>
                <a:sym typeface="Commissioner"/>
              </a:rPr>
              <a:t> it’s actually a cold planet. It's full of iron oxide dust</a:t>
            </a:r>
            <a:endParaRPr>
              <a:solidFill>
                <a:schemeClr val="dk1"/>
              </a:solidFill>
              <a:latin typeface="Calibri"/>
              <a:ea typeface="Commissioner"/>
              <a:cs typeface="Calibri"/>
              <a:sym typeface="Commissioner"/>
            </a:endParaRPr>
          </a:p>
        </p:txBody>
      </p:sp>
      <p:sp>
        <p:nvSpPr>
          <p:cNvPr id="331" name="Google Shape;331;p42"/>
          <p:cNvSpPr/>
          <p:nvPr/>
        </p:nvSpPr>
        <p:spPr>
          <a:xfrm>
            <a:off x="4878908" y="1972543"/>
            <a:ext cx="214200" cy="2265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32" name="Google Shape;332;p42"/>
          <p:cNvSpPr/>
          <p:nvPr/>
        </p:nvSpPr>
        <p:spPr>
          <a:xfrm>
            <a:off x="5194771" y="1972543"/>
            <a:ext cx="214200" cy="2265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33" name="Google Shape;333;p42"/>
          <p:cNvSpPr/>
          <p:nvPr/>
        </p:nvSpPr>
        <p:spPr>
          <a:xfrm>
            <a:off x="5510635" y="1972543"/>
            <a:ext cx="214200" cy="2265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34" name="Google Shape;334;p42"/>
          <p:cNvSpPr/>
          <p:nvPr/>
        </p:nvSpPr>
        <p:spPr>
          <a:xfrm>
            <a:off x="5826498" y="1972543"/>
            <a:ext cx="214200" cy="22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35" name="Google Shape;335;p42"/>
          <p:cNvSpPr/>
          <p:nvPr/>
        </p:nvSpPr>
        <p:spPr>
          <a:xfrm>
            <a:off x="6142362" y="1972543"/>
            <a:ext cx="214200" cy="22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36" name="Google Shape;336;p42"/>
          <p:cNvSpPr txBox="1"/>
          <p:nvPr/>
        </p:nvSpPr>
        <p:spPr>
          <a:xfrm>
            <a:off x="6432750" y="1970810"/>
            <a:ext cx="819300" cy="226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Calibri"/>
                <a:ea typeface="Montserrat"/>
                <a:cs typeface="Calibri"/>
                <a:sym typeface="Montserrat"/>
              </a:rPr>
              <a:t>3/5</a:t>
            </a:r>
            <a:endParaRPr b="1">
              <a:solidFill>
                <a:schemeClr val="dk1"/>
              </a:solidFill>
              <a:latin typeface="Calibri"/>
              <a:ea typeface="Montserrat"/>
              <a:cs typeface="Calibri"/>
              <a:sym typeface="Montserrat"/>
            </a:endParaRPr>
          </a:p>
        </p:txBody>
      </p:sp>
      <p:sp>
        <p:nvSpPr>
          <p:cNvPr id="337" name="Google Shape;337;p42"/>
          <p:cNvSpPr txBox="1"/>
          <p:nvPr/>
        </p:nvSpPr>
        <p:spPr>
          <a:xfrm>
            <a:off x="4798966" y="3087412"/>
            <a:ext cx="2837400" cy="54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Calibri"/>
                <a:ea typeface="Commissioner"/>
                <a:cs typeface="Calibri"/>
                <a:sym typeface="Commissioner"/>
              </a:rPr>
              <a:t>Earth: </a:t>
            </a:r>
            <a:r>
              <a:rPr lang="en">
                <a:solidFill>
                  <a:schemeClr val="dk1"/>
                </a:solidFill>
                <a:latin typeface="Calibri"/>
                <a:ea typeface="Commissioner"/>
                <a:cs typeface="Calibri"/>
                <a:sym typeface="Commissioner"/>
              </a:rPr>
              <a:t>it’s the only planet known to harbor life in Solar System</a:t>
            </a:r>
            <a:endParaRPr>
              <a:solidFill>
                <a:schemeClr val="dk1"/>
              </a:solidFill>
              <a:latin typeface="Calibri"/>
              <a:ea typeface="Commissioner"/>
              <a:cs typeface="Calibri"/>
              <a:sym typeface="Commissioner"/>
            </a:endParaRPr>
          </a:p>
        </p:txBody>
      </p:sp>
      <p:sp>
        <p:nvSpPr>
          <p:cNvPr id="338" name="Google Shape;338;p42"/>
          <p:cNvSpPr/>
          <p:nvPr/>
        </p:nvSpPr>
        <p:spPr>
          <a:xfrm>
            <a:off x="4878908" y="2870091"/>
            <a:ext cx="214200" cy="2265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39" name="Google Shape;339;p42"/>
          <p:cNvSpPr/>
          <p:nvPr/>
        </p:nvSpPr>
        <p:spPr>
          <a:xfrm>
            <a:off x="5194771" y="2870091"/>
            <a:ext cx="214200" cy="2265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40" name="Google Shape;340;p42"/>
          <p:cNvSpPr/>
          <p:nvPr/>
        </p:nvSpPr>
        <p:spPr>
          <a:xfrm>
            <a:off x="5510635" y="2870091"/>
            <a:ext cx="214200" cy="2265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41" name="Google Shape;341;p42"/>
          <p:cNvSpPr/>
          <p:nvPr/>
        </p:nvSpPr>
        <p:spPr>
          <a:xfrm>
            <a:off x="5826498" y="2870091"/>
            <a:ext cx="214200" cy="2265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42" name="Google Shape;342;p42"/>
          <p:cNvSpPr/>
          <p:nvPr/>
        </p:nvSpPr>
        <p:spPr>
          <a:xfrm>
            <a:off x="6142362" y="2870091"/>
            <a:ext cx="214200" cy="22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43" name="Google Shape;343;p42"/>
          <p:cNvSpPr txBox="1"/>
          <p:nvPr/>
        </p:nvSpPr>
        <p:spPr>
          <a:xfrm>
            <a:off x="6432750" y="2868360"/>
            <a:ext cx="819300" cy="226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Calibri"/>
                <a:ea typeface="Montserrat"/>
                <a:cs typeface="Calibri"/>
                <a:sym typeface="Montserrat"/>
              </a:rPr>
              <a:t>4/5</a:t>
            </a:r>
            <a:endParaRPr b="1">
              <a:solidFill>
                <a:schemeClr val="dk1"/>
              </a:solidFill>
              <a:latin typeface="Calibri"/>
              <a:ea typeface="Montserrat"/>
              <a:cs typeface="Calibri"/>
              <a:sym typeface="Montserrat"/>
            </a:endParaRPr>
          </a:p>
        </p:txBody>
      </p:sp>
      <p:sp>
        <p:nvSpPr>
          <p:cNvPr id="344" name="Google Shape;344;p42"/>
          <p:cNvSpPr txBox="1"/>
          <p:nvPr/>
        </p:nvSpPr>
        <p:spPr>
          <a:xfrm>
            <a:off x="4798966" y="3984962"/>
            <a:ext cx="2837400" cy="54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Calibri"/>
                <a:ea typeface="Commissioner"/>
                <a:cs typeface="Calibri"/>
                <a:sym typeface="Commissioner"/>
              </a:rPr>
              <a:t>Saturn: </a:t>
            </a:r>
            <a:r>
              <a:rPr lang="en">
                <a:solidFill>
                  <a:schemeClr val="dk1"/>
                </a:solidFill>
                <a:latin typeface="Calibri"/>
                <a:ea typeface="Commissioner"/>
                <a:cs typeface="Calibri"/>
                <a:sym typeface="Commissioner"/>
              </a:rPr>
              <a:t>it’s composed mostly of hydrogen and helium</a:t>
            </a:r>
            <a:endParaRPr>
              <a:solidFill>
                <a:schemeClr val="dk1"/>
              </a:solidFill>
              <a:latin typeface="Calibri"/>
              <a:ea typeface="Commissioner"/>
              <a:cs typeface="Calibri"/>
              <a:sym typeface="Commissioner"/>
            </a:endParaRPr>
          </a:p>
        </p:txBody>
      </p:sp>
      <p:sp>
        <p:nvSpPr>
          <p:cNvPr id="345" name="Google Shape;345;p42"/>
          <p:cNvSpPr/>
          <p:nvPr/>
        </p:nvSpPr>
        <p:spPr>
          <a:xfrm>
            <a:off x="4878908" y="3767643"/>
            <a:ext cx="214200" cy="2265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46" name="Google Shape;346;p42"/>
          <p:cNvSpPr/>
          <p:nvPr/>
        </p:nvSpPr>
        <p:spPr>
          <a:xfrm>
            <a:off x="5194771" y="3767643"/>
            <a:ext cx="214200" cy="226500"/>
          </a:xfrm>
          <a:prstGeom prst="rect">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47" name="Google Shape;347;p42"/>
          <p:cNvSpPr/>
          <p:nvPr/>
        </p:nvSpPr>
        <p:spPr>
          <a:xfrm>
            <a:off x="5510635" y="3767643"/>
            <a:ext cx="214200" cy="22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48" name="Google Shape;348;p42"/>
          <p:cNvSpPr/>
          <p:nvPr/>
        </p:nvSpPr>
        <p:spPr>
          <a:xfrm>
            <a:off x="5826498" y="3767643"/>
            <a:ext cx="214200" cy="22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49" name="Google Shape;349;p42"/>
          <p:cNvSpPr/>
          <p:nvPr/>
        </p:nvSpPr>
        <p:spPr>
          <a:xfrm>
            <a:off x="6142362" y="3767643"/>
            <a:ext cx="214200" cy="2265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a:cs typeface="Calibri"/>
            </a:endParaRPr>
          </a:p>
        </p:txBody>
      </p:sp>
      <p:sp>
        <p:nvSpPr>
          <p:cNvPr id="350" name="Google Shape;350;p42"/>
          <p:cNvSpPr txBox="1"/>
          <p:nvPr/>
        </p:nvSpPr>
        <p:spPr>
          <a:xfrm>
            <a:off x="6432750" y="3765910"/>
            <a:ext cx="819300" cy="226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Calibri"/>
                <a:ea typeface="Montserrat"/>
                <a:cs typeface="Calibri"/>
                <a:sym typeface="Montserrat"/>
              </a:rPr>
              <a:t>2/5</a:t>
            </a:r>
            <a:endParaRPr b="1">
              <a:solidFill>
                <a:schemeClr val="dk1"/>
              </a:solidFill>
              <a:latin typeface="Calibri"/>
              <a:ea typeface="Montserrat"/>
              <a:cs typeface="Calibri"/>
              <a:sym typeface="Montserrat"/>
            </a:endParaRPr>
          </a:p>
        </p:txBody>
      </p:sp>
    </p:spTree>
  </p:cSld>
  <p:clrMapOvr>
    <a:masterClrMapping/>
  </p:clrMapOvr>
</p:sld>
</file>

<file path=ppt/theme/theme1.xml><?xml version="1.0" encoding="utf-8"?>
<a:theme xmlns:a="http://schemas.openxmlformats.org/drawingml/2006/main" name="Handicapped Children Daycare Educational Center by Slidesgo">
  <a:themeElements>
    <a:clrScheme name="Simple Light">
      <a:dk1>
        <a:srgbClr val="FFF8E1"/>
      </a:dk1>
      <a:lt1>
        <a:srgbClr val="E1582C"/>
      </a:lt1>
      <a:dk2>
        <a:srgbClr val="CFD139"/>
      </a:dk2>
      <a:lt2>
        <a:srgbClr val="9A95E1"/>
      </a:lt2>
      <a:accent1>
        <a:srgbClr val="FFFFFF"/>
      </a:accent1>
      <a:accent2>
        <a:srgbClr val="FFFFFF"/>
      </a:accent2>
      <a:accent3>
        <a:srgbClr val="FFFFFF"/>
      </a:accent3>
      <a:accent4>
        <a:srgbClr val="FFFFFF"/>
      </a:accent4>
      <a:accent5>
        <a:srgbClr val="FFFFFF"/>
      </a:accent5>
      <a:accent6>
        <a:srgbClr val="FFFFFF"/>
      </a:accent6>
      <a:hlink>
        <a:srgbClr val="FFF8E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19</Slides>
  <Notes>19</Notes>
  <HiddenSlides>0</HiddenSlides>
  <ScaleCrop>false</ScaleCrop>
  <HeadingPairs>
    <vt:vector size="4" baseType="variant">
      <vt:variant>
        <vt:lpstr>Theme</vt:lpstr>
      </vt:variant>
      <vt:variant>
        <vt:i4>3</vt:i4>
      </vt:variant>
      <vt:variant>
        <vt:lpstr>Slide Titles</vt:lpstr>
      </vt:variant>
      <vt:variant>
        <vt:i4>19</vt:i4>
      </vt:variant>
    </vt:vector>
  </HeadingPairs>
  <TitlesOfParts>
    <vt:vector size="22" baseType="lpstr">
      <vt:lpstr>Handicapped Children Daycare Educational Center by Slidesgo</vt:lpstr>
      <vt:lpstr>Slidesgo Final Pages</vt:lpstr>
      <vt:lpstr>Slidesgo Final Pages</vt:lpstr>
      <vt:lpstr>Handicapped Children Daycare Educational Center</vt:lpstr>
      <vt:lpstr>Contents of this template</vt:lpstr>
      <vt:lpstr>Table of contents</vt:lpstr>
      <vt:lpstr>Introduction</vt:lpstr>
      <vt:lpstr>—Someone Famous</vt:lpstr>
      <vt:lpstr>Our teaching method</vt:lpstr>
      <vt:lpstr>Our teaching method </vt:lpstr>
      <vt:lpstr>What sets us apart?</vt:lpstr>
      <vt:lpstr>The curriculum</vt:lpstr>
      <vt:lpstr>Our academic areas</vt:lpstr>
      <vt:lpstr>Our mission and vision</vt:lpstr>
      <vt:lpstr>Our values</vt:lpstr>
      <vt:lpstr>Our success</vt:lpstr>
      <vt:lpstr>98,300,000</vt:lpstr>
      <vt:lpstr>Awesome words</vt:lpstr>
      <vt:lpstr>A picture is worth a thousand words</vt:lpstr>
      <vt:lpstr>A picture always reinforces  the concept</vt:lpstr>
      <vt:lpstr>Statistics</vt:lpstr>
      <vt:lpstr>This is a map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Handicapped Children Daycare Educational Center</dc:title>
  <cp:revision>25</cp:revision>
  <dcterms:modified xsi:type="dcterms:W3CDTF">2023-11-20T06:32:32Z</dcterms:modified>
</cp:coreProperties>
</file>